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79" r:id="rId3"/>
    <p:sldId id="274" r:id="rId4"/>
    <p:sldId id="267" r:id="rId5"/>
    <p:sldId id="277" r:id="rId6"/>
    <p:sldId id="275" r:id="rId7"/>
    <p:sldId id="276" r:id="rId8"/>
    <p:sldId id="268" r:id="rId9"/>
    <p:sldId id="259" r:id="rId10"/>
    <p:sldId id="271" r:id="rId11"/>
    <p:sldId id="272" r:id="rId12"/>
    <p:sldId id="273" r:id="rId13"/>
    <p:sldId id="269" r:id="rId14"/>
    <p:sldId id="270" r:id="rId15"/>
    <p:sldId id="261" r:id="rId16"/>
    <p:sldId id="260" r:id="rId17"/>
    <p:sldId id="264" r:id="rId18"/>
    <p:sldId id="262" r:id="rId19"/>
    <p:sldId id="263" r:id="rId20"/>
    <p:sldId id="265" r:id="rId21"/>
    <p:sldId id="278" r:id="rId22"/>
    <p:sldId id="266" r:id="rId2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51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679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306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35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0087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5717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129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1916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998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227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600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572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577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32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672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308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104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3EA4946-472C-48D4-91B3-8F18A15AE283}" type="datetimeFigureOut">
              <a:rPr lang="fa-IR" smtClean="0"/>
              <a:t>13/07/1441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58D0543-F739-4E55-8819-F1B5F44C1D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9595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2406"/>
          </a:xfrm>
        </p:spPr>
        <p:txBody>
          <a:bodyPr>
            <a:normAutofit/>
          </a:bodyPr>
          <a:lstStyle/>
          <a:p>
            <a:pPr algn="ctr"/>
            <a:r>
              <a:rPr lang="fa-IR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فاز کوهزایی سیمرین پیشین</a:t>
            </a:r>
            <a:br>
              <a:rPr lang="fa-IR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</a:br>
            <a:r>
              <a:rPr lang="fa-IR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</a:br>
            <a:r>
              <a:rPr lang="fa-I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 (220 میلیون سال پیش در تریاس)</a:t>
            </a:r>
            <a:endParaRPr lang="fa-IR" sz="3200" b="1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193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019503"/>
            <a:ext cx="10233800" cy="5188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b="1" dirty="0">
                <a:solidFill>
                  <a:srgbClr val="FF0000"/>
                </a:solidFill>
                <a:cs typeface="B Nazanin" panose="00000400000000000000" pitchFamily="2" charset="-78"/>
              </a:rPr>
              <a:t>دورة تریاس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حدود 35 میلیون سال (230 تا 195 میلیون سال پیش) از تاریخ زمین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را</a:t>
            </a:r>
            <a:endParaRPr lang="fa-IR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به خود اختصاص می‎دهد. به دلیل سه قسمتی بودن سنگ‎های تریاس در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اروپای</a:t>
            </a:r>
            <a:endParaRPr lang="fa-IR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مرکزی و آلمان، برای نهشته‎های نخستین سیستم مزوزوییک از واژة « تریاس » </a:t>
            </a:r>
            <a:endParaRPr lang="fa-IR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استفاده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شده است. در زمین‎شناسی ایران این باور وجود دارد که سنگ‎های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تریاس</a:t>
            </a:r>
            <a:endParaRPr lang="fa-IR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ایران به ویژه کربنات‎های پلاتفرمی تریاس پایینی – میانی با رخساره‎های تریاس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آلپ</a:t>
            </a:r>
            <a:endParaRPr lang="fa-IR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همانند‎ هستند به همین رو، در ایران هم تریاس به سه زیر سیستم پایینی، میانی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و</a:t>
            </a:r>
            <a:endParaRPr lang="fa-IR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بالایی تقسیم می‎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شود.به </a:t>
            </a:r>
            <a:r>
              <a:rPr lang="ar-SA" b="1" dirty="0">
                <a:solidFill>
                  <a:srgbClr val="FF0000"/>
                </a:solidFill>
                <a:cs typeface="B Nazanin" panose="00000400000000000000" pitchFamily="2" charset="-78"/>
              </a:rPr>
              <a:t>جز کپه داغ و نخلک،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در بیشتر نقاط ایران رخسارة سنگی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و</a:t>
            </a:r>
            <a:endParaRPr lang="fa-IR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حتی رخسارة زیستی سنگ‎های تریاس یکسان‎اند. با این وجود، با توجه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به</a:t>
            </a:r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ویژگی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‎های سنگی، ردیف‎های تریاس ایران را می‎توان به دو گروه بزرگ تقسیم کرد.</a:t>
            </a:r>
            <a:endParaRPr lang="fa-IR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372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406400"/>
            <a:ext cx="10508582" cy="577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b="1" dirty="0">
                <a:solidFill>
                  <a:srgbClr val="FF0000"/>
                </a:solidFill>
                <a:cs typeface="B Nazanin" panose="00000400000000000000" pitchFamily="2" charset="-78"/>
              </a:rPr>
              <a:t>گروه نخست،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نهشته‎های کربناتة آهکی و دولومیتی، معرف محیط‎های دریایی از نوع سکو‎های نزدیک به قاره‎اند که سن تریاس پیشین - میانی‎ دارند. </a:t>
            </a:r>
            <a:r>
              <a:rPr lang="ar-SA" b="1" dirty="0">
                <a:solidFill>
                  <a:srgbClr val="FF0000"/>
                </a:solidFill>
                <a:cs typeface="B Nazanin" panose="00000400000000000000" pitchFamily="2" charset="-78"/>
              </a:rPr>
              <a:t>گروه دوم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نهشته‎های تیره رنگ شیلی و ماسه‎سنگی 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زغالدارند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که در پیش بوم‎های تریاس میانی نهشته شده‎اند و سن تریاس پسین دارند. </a:t>
            </a:r>
            <a:r>
              <a:rPr lang="ar-SA" b="1" dirty="0">
                <a:solidFill>
                  <a:srgbClr val="FF0000"/>
                </a:solidFill>
                <a:cs typeface="B Nazanin" panose="00000400000000000000" pitchFamily="2" charset="-78"/>
              </a:rPr>
              <a:t>مرز دو گروه سنگی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یاد شده شواهدی گونا‎گون از یک رخداد زمین‎ساختی از نوع کوهزایی دارد که در زمین‎شناسی ایران با رویداد </a:t>
            </a:r>
            <a:r>
              <a:rPr lang="ar-SA" b="1" dirty="0">
                <a:solidFill>
                  <a:srgbClr val="FF0000"/>
                </a:solidFill>
                <a:cs typeface="B Nazanin" panose="00000400000000000000" pitchFamily="2" charset="-78"/>
              </a:rPr>
              <a:t>سیمرین پیشین 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هم‎ارز دانسته شده است . رخداد زمین‎ساختی یاد شده که با پدیده‎های چین‎خوردگی، گسلش، ماگمازایی و جایگیری توده‎های نفوذی همراه بوده سبب شده تا محیط‎های دریایی تریاس پایینی – میانی به حوضه‎های پیش‎خشکی تریاس بالایی تبدیل شوند. جدا از دو گروه سنگی یاد شده، بخشی از سنگ‎های تریاس ایران از نوع </a:t>
            </a:r>
            <a:r>
              <a:rPr lang="ar-SA" b="1" dirty="0">
                <a:solidFill>
                  <a:srgbClr val="FF0000"/>
                </a:solidFill>
                <a:cs typeface="B Nazanin" panose="00000400000000000000" pitchFamily="2" charset="-78"/>
              </a:rPr>
              <a:t>گدازه‎های قلیایی‎</a:t>
            </a:r>
            <a:r>
              <a:rPr lang="ar-SA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 هستند که به ویژه در پایة ردیف‎های تریاس بالایی دیده می‎شوند. توده‎های گرانیتی تریاس را می‎توان به ویژه در لبة جنوب باختری صفحة ایران (سنندج – سیرجان) و یا در حاشیة شمالی آن (البرز شمالی) دید. دگرگون شدن سنگ‎های تریاس میانی و کهن‎تر و همچنین پدیدة کانی‎زایی از جمله پیامدهای وابسته به رویداد سیمرین پیشین است.</a:t>
            </a:r>
            <a:endParaRPr lang="fa-IR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8402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135117"/>
            <a:ext cx="10233800" cy="5041846"/>
          </a:xfrm>
        </p:spPr>
        <p:txBody>
          <a:bodyPr>
            <a:noAutofit/>
          </a:bodyPr>
          <a:lstStyle/>
          <a:p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با وجود یکسان بودن نسبی شرایط رسوبی در البرز، ایران مرکزی و زاگرس، می‎توان ناهمسانی در ردیف‎های تریاس ایران 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دی</a:t>
            </a: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. بیشترین تغییر در سنگ‎های تریاس پایینی و میانی </a:t>
            </a:r>
            <a:r>
              <a:rPr lang="ar-SA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ناحیة آق‎دربند 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دیده می‎شود که گواهی بر شرایط رسوبی متفاوت و شاید استقلال حوضة کپه داغ در زمان یاد شده باشد. سنگ‎های تریاس </a:t>
            </a: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بالا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یی </a:t>
            </a: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درکپه 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داغ ویژگی‎های سنگی و اقتصادی مشابه با سایر نقاط ایران دارند. این همسانی تا بدانجا است که بسته شدن دریای تتیس کهن را پیش از تریاس پسین مسجل می‎نماید.</a:t>
            </a:r>
          </a:p>
          <a:p>
            <a:r>
              <a:rPr lang="ar-SA" sz="3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ar-SA" sz="3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B Nazanin" panose="00000400000000000000" pitchFamily="2" charset="-78"/>
              </a:rPr>
            </a:br>
            <a:endParaRPr lang="fa-IR" sz="3200" b="1" dirty="0">
              <a:solidFill>
                <a:schemeClr val="accent2">
                  <a:lumMod val="60000"/>
                  <a:lumOff val="4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807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861848"/>
            <a:ext cx="10233800" cy="5315115"/>
          </a:xfrm>
        </p:spPr>
        <p:txBody>
          <a:bodyPr>
            <a:normAutofit/>
          </a:bodyPr>
          <a:lstStyle/>
          <a:p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به جز دو ناحیه باختر دریاچه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ارومیه (جلفا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) و آباده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که از پرمین به تریاس تدریجی یا با وقفه‌های رسوبی بسیار کوتاه زمان، دانسته شده‌اند، در سایر نقاط ایران شرایط سکویی زمان پالئوزوییک تا اواخر تریاس میانی و به عبارت بهتر، تا اوایل تریاس پسین ادامه یافته‌است؛ ولی در این زمان (نزدیک به آشکوب نورین)، شرایط دریایی کم ژرفای 1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TR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و 2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TR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دستخوش تغییرات زیاد شده که با تشکیل حوضه‌های کولابی- مردابی نزدیک به دریا، </a:t>
            </a: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چین‌خوردگی،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پیدایی ارتفاعات، تکاپوهای آتشفشانی و جای‌گیری توده‌های نفوذی همراه بوده‌است. نشانه‌های یاد شده که دستاورد نوعی کو هزایی سراسری هستند، با فاز کوه‌زایی سیمرین پیشین سایر نواحی جهان در خور قیاس و نامگذاری دانسته شده‌اند.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در ایران، نشانه‌های زیر را می‌توان بخشی از پیامدهای این کوهزایی دانست: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9583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554182"/>
            <a:ext cx="10296145" cy="6046316"/>
          </a:xfrm>
        </p:spPr>
        <p:txBody>
          <a:bodyPr>
            <a:noAutofit/>
          </a:bodyPr>
          <a:lstStyle/>
          <a:p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1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تکوین و تکامل اشتقاق تتیس جوان در محل تقریبی راندگی اصلی </a:t>
            </a:r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زاگرس</a:t>
            </a:r>
            <a:endParaRPr lang="fa-IR" sz="2400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2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جدایش ورق ایران از ورق زاگرس و همگرایی آن به سوی اوراسیا با هدف بستن اشتقاق تتیس کهن.</a:t>
            </a:r>
          </a:p>
          <a:p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3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تشکیل حوضه‌های رسوبی کم ژرفا از نوع باتلاقی- دریاچه‌ای در گستره‌های وسیعی از البرز، ایران مرکزی و کپه‌داغ (به جز زاگرس)، مساعد برای رشد گیاهان و انباشت شیل و سنگ ماسه‌های حاوی بقایای فراوان گیاهی برای تشکیل رسوب‌های زغالدار ایران.</a:t>
            </a:r>
          </a:p>
          <a:p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4 پیدایی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بخشی از سنگ‌های آتشفشانی بازیک و قلیایی ایران که گاهی در اثر دگرسانی تأخیری به زون‌ها یا عدسی‌های بوکسیت و لاتریت با ارزش اقتصادی تبدیل شده‌اند.</a:t>
            </a:r>
          </a:p>
          <a:p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5 جای‌گیری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پاره‌ای از توده‌های نفوذی ایران نظیر بخشی از گرانیت‌های مشهد، گرانیت لاهیجان و ماسوله و…</a:t>
            </a:r>
          </a:p>
          <a:p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6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دگرگون و دگرشکل کردن سنگ‌های تریاس میانی و کهن که از بارزترین نشانه‌های کوه‌زا بودن فاز سیمرین پیشین است و به ویژه در جنوب خاوری زون سنندج - سیرجان، مشهد و… نشانه‌های بیشتری دارد.</a:t>
            </a:r>
          </a:p>
          <a:p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7 همزاد </a:t>
            </a:r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و وابسته به فعالیت ماگمایی ناشی از رخداد سیمرین پیشین بودن پاره‌ای ذخایر سرب، روی و باریت، به ویژه فلوریت‌های ایران</a:t>
            </a:r>
          </a:p>
          <a:p>
            <a:pPr marL="0" indent="0">
              <a:buNone/>
            </a:pPr>
            <a:endParaRPr lang="fa-IR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76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rgbClr val="FF0000"/>
                </a:solidFill>
                <a:cs typeface="B Titr" panose="00000700000000000000" pitchFamily="2" charset="-78"/>
              </a:rPr>
              <a:t>دلایل فاز کوهزایی سیمرین پیشین در ایران</a:t>
            </a:r>
            <a:endParaRPr lang="fa-IR" sz="4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رسوبات پرمین تا تریاس ناگهانی قطع شده (بجز زاگرس و جلفا)</a:t>
            </a:r>
          </a:p>
          <a:p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وجود دگرگونی و ماگماتیسم که همراه است با فاز کمپرسیونی</a:t>
            </a:r>
          </a:p>
          <a:p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دگرگونی ناحیه ای رسوبات پالئوزوئیک در طول نوار سنندج سیرجان</a:t>
            </a:r>
          </a:p>
          <a:p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دگرگونی سنگهای دوران اول در مشرق و شمال شرق ایران</a:t>
            </a:r>
          </a:p>
          <a:p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گرانیت زایی و نفوذ انواع سنگهای آذرین </a:t>
            </a:r>
          </a:p>
          <a:p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تشکیل حوضه رسوبی کپه داغ بعد از حرکات تریاس میانی</a:t>
            </a:r>
          </a:p>
          <a:p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وجود ملافیر و بازالت های آلکالن در داخل شیست های لیاس ایران مرکزی ،البرز و آذربایجان که حکایت از یک فاز کششی دارد.</a:t>
            </a:r>
          </a:p>
          <a:p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تبدیل زاگرس به صورت حوضه عمیق و تشکیل آهکهای آسماری.</a:t>
            </a:r>
            <a:endParaRPr lang="fa-IR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2345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مناطق دگرگونی فاز کوهزایی سیمرین پیشین</a:t>
            </a:r>
            <a:endParaRPr lang="fa-IR" sz="4000" b="1" dirty="0">
              <a:solidFill>
                <a:schemeClr val="accent1">
                  <a:lumMod val="40000"/>
                  <a:lumOff val="6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زون سنندج سیرجان (دهبید، نیریز، اسفندقه)</a:t>
            </a:r>
          </a:p>
          <a:p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ایران مرکزی(ساغند، انارک،اردکان)</a:t>
            </a:r>
          </a:p>
          <a:p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شرق ایران(شرق ده سلم)</a:t>
            </a:r>
          </a:p>
          <a:p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زون بینالود(جنوب غربی مشهد)</a:t>
            </a:r>
          </a:p>
          <a:p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حاجی آباد(بندر عباس)</a:t>
            </a:r>
          </a:p>
          <a:p>
            <a:endParaRPr lang="fa-IR" sz="3200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2453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smtClean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توده های </a:t>
            </a:r>
            <a:r>
              <a:rPr lang="fa-IR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نفوذی تریاس(سیمرین پیشین)</a:t>
            </a:r>
            <a:endParaRPr lang="fa-IR" sz="4400" b="1" dirty="0">
              <a:solidFill>
                <a:schemeClr val="accent1">
                  <a:lumMod val="40000"/>
                  <a:lumOff val="6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گرانیت سفید مشهد(بینالود)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گرانیت اسماعیل آباد(چهار گوش اردکان)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گرانیت دهبید(جنوب آباده)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مجموعه بازیک و اولترا بازیک اسفندقه(مجموعه سیخوران)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 دگرگونی مجاورتی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گرانیت لاهیجان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گرانیت تورمالین دار گشت و ماسوله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گرانیت غرب شهر بابک کوه کر سفید قوری نیریز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اولترابازیک های طالش</a:t>
            </a:r>
          </a:p>
          <a:p>
            <a:pPr marL="0" indent="0">
              <a:buNone/>
            </a:pPr>
            <a:endParaRPr lang="fa-IR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5301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rgbClr val="FF0000"/>
                </a:solidFill>
                <a:cs typeface="B Titr" panose="00000700000000000000" pitchFamily="2" charset="-78"/>
              </a:rPr>
              <a:t>دگرگونی های </a:t>
            </a:r>
            <a:r>
              <a:rPr lang="fa-IR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تریاس در ایران مرکزی</a:t>
            </a:r>
            <a:endParaRPr lang="fa-IR" sz="4400" dirty="0">
              <a:solidFill>
                <a:schemeClr val="accent1">
                  <a:lumMod val="40000"/>
                  <a:lumOff val="6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شمال انارک: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شیست های دکرگون شده شمال انارک به دلیل وجود فسیلهای دوران اول در داخل شیست ها سن دگرگونی آن را احتمالا تریاس در نظر میگیرند.</a:t>
            </a:r>
          </a:p>
          <a:p>
            <a:endParaRPr lang="fa-IR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ساغند: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پلیت های تریاس دگرگون شده و به میکاشیست های گرونا و کلریت دار تبدیل شده اند ازدیاد درجه حرارت در بعضی از نقاط با گرانیت زایی نیز همراه بوده است (گرانیت بیوتیت دار اسماعیل آباد اردکان)</a:t>
            </a:r>
            <a:endParaRPr lang="fa-IR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0457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دگرگونی های </a:t>
            </a:r>
            <a:r>
              <a:rPr lang="fa-IR" sz="4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تریاس در مشرق ایران</a:t>
            </a:r>
            <a:endParaRPr lang="fa-IR" sz="4400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دگرگونی شرق ده سلم: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این مجموعه دربلوک لوت (شرق ایران) واقع بوده  و وسعت آن نسبتا زیاد(20در 100 کیلومتر)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در قسمت شمال به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گرانیت شاه کوه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و قسمت جنوب به شنها ختم می شود و جهت شمال شرقی-جنوب غربی و به موازات گسلها و ساختمانهای اصلی منطقه است.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این مجموعه شامل دو سری :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تحتانی با درجه شدید شامل مرمر ،آمفیبولیت،میکاشیست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فوقانی با درجه ضعیف شامل فیلیت و شیست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از نظر دگرگونی بین دو گروه فرق زیادی نیست به طرف شرق درجه دگرگونی زیاد و به سمت غرب دگرگونی ضعیف می گردد.</a:t>
            </a:r>
            <a:endParaRPr lang="fa-IR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144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30_big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clrChange>
              <a:clrFrom>
                <a:srgbClr val="7269AF"/>
              </a:clrFrom>
              <a:clrTo>
                <a:srgbClr val="7269AF">
                  <a:alpha val="0"/>
                </a:srgbClr>
              </a:clrTo>
            </a:clrChange>
          </a:blip>
          <a:srcRect l="5948" t="18747" r="7709" b="17444"/>
          <a:stretch>
            <a:fillRect/>
          </a:stretch>
        </p:blipFill>
        <p:spPr>
          <a:xfrm>
            <a:off x="0" y="0"/>
            <a:ext cx="6858000" cy="6858000"/>
          </a:xfrm>
          <a:noFill/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962400" y="2590800"/>
            <a:ext cx="762000" cy="1524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86220" y="5262664"/>
            <a:ext cx="3249038" cy="15953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Zar" panose="00000400000000000000" pitchFamily="2" charset="-78"/>
              </a:rPr>
              <a:t>اقیانوس پالئوتتیس در حال بسته شدن و گسترش بیشتر نئوتتیس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Zar" panose="00000400000000000000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523363" y="3219855"/>
            <a:ext cx="2752926" cy="19455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276289" y="2392713"/>
            <a:ext cx="275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B Koodak" pitchFamily="2" charset="-78"/>
              </a:rPr>
              <a:t>لادنین (230 م ق)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35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dirty="0">
                <a:solidFill>
                  <a:schemeClr val="accent1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دگرگونی های </a:t>
            </a:r>
            <a:r>
              <a:rPr lang="fa-I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تریاس در زون سنندج سیرجان</a:t>
            </a:r>
            <a:endParaRPr lang="fa-IR" sz="4400" b="1" dirty="0">
              <a:solidFill>
                <a:schemeClr val="accent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از نظر لیتواستراتیگرافی،سنگهای سیمرین پیشین در قسمت جنوبی سنندج سیرجان یکنواخت است.</a:t>
            </a:r>
          </a:p>
          <a:p>
            <a:pPr marL="0" indent="0">
              <a:buNone/>
            </a:pP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حاجی آباد: </a:t>
            </a:r>
            <a:r>
              <a:rPr lang="fa-IR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(180 کیلومتری شمال بندر عباس )دگرگونی نسبتا ضعیفی سنگهای فسیل دار پرمین و تریاس را تحت تاثیر قرار داده است. اين مجموعه شامل سنگهاي دگرگوني درجه ضعيف (بالاي شيست سبز)  بوده و عموماً بوسيله رسوبات ژوراسيك دگرگون نشده پوشيده شده اند. 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بعد از دونین حالت قاره ای به خود گرفته و در طی پرمین رسوبات دریایی شده که شامل آهکهای فوزولین دار در منطقه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دهبید و آباده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این آهکها در سیمرین پیشین دگرگون شده اند طی دو فاز: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1-فاز اول که حرارت اهمیت دارد و در پایان آن آهکها متاسوماتیزم می شوند.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2-فاز دوم فشار اهمیت دارد و نسبت به فاز اول حالت قهقرایی دارد.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99828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849745"/>
            <a:ext cx="10233800" cy="5327218"/>
          </a:xfrm>
        </p:spPr>
        <p:txBody>
          <a:bodyPr/>
          <a:lstStyle/>
          <a:p>
            <a:pPr lvl="0"/>
            <a:r>
              <a:rPr lang="fa-IR" sz="3600" b="1" dirty="0" smtClean="0">
                <a:solidFill>
                  <a:srgbClr val="FF0000"/>
                </a:solidFill>
              </a:rPr>
              <a:t>غرب سیرجان قوری نیریز و گرانیت کرسفید</a:t>
            </a:r>
          </a:p>
          <a:p>
            <a:pPr marL="0" lvl="0" indent="0">
              <a:lnSpc>
                <a:spcPct val="80000"/>
              </a:lnSpc>
              <a:buNone/>
            </a:pPr>
            <a:endParaRPr lang="fa-IR" sz="3200" b="1" dirty="0" smtClean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fa-IR" sz="32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مرحله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اول ازدياد حرارت اهميت داشته و در پايان تغييرات متاسوماتيك اهميت پيدا ميكند و گرانيت كالکوآلكالن در همين مرحله بوجود مي آيد كه بعداً تحت تاثير فاز دوم نيز قرارگرفته است (آغاز رخساره آميفیبوليت ).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در فاز دوم فشار اهميت پيدا مي كند و رخساره شيست سبز (نسبت به فاز قبلي قهقرايي است) ايجاد ميكند. ماگماتيسم بعد ازكوهزايي نيز با ظهور ريوليت هاي آلكالن در منطقه ده بيد مشخص مي شود.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60629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تریاس در زون بینالود</a:t>
            </a:r>
            <a:endParaRPr lang="fa-IR" sz="4000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در جنوب غربی مشهد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قرار دارد در طی فاز سیمرین پیشین دگرگونی قهقرایی داریم 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که نسبت به فازهای قبلی از حرارت و فشار کمتری برخوردار است.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دلایل فاز سیمرین در بینالود: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1-شیستوزیته جدید در میکاشیست ها ایجاد کرده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2-باعث پورفیروئید شدن گرانیت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G1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شده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3-باعث تشکیل گرانیت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G2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شده.</a:t>
            </a:r>
            <a:endParaRPr lang="fa-IR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906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0802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solidFill>
                  <a:srgbClr val="FF0000"/>
                </a:solidFill>
                <a:cs typeface="B Titr" panose="00000700000000000000" pitchFamily="2" charset="-78"/>
              </a:rPr>
              <a:t>مزوزوئيك</a:t>
            </a:r>
            <a:r>
              <a:rPr lang="fa-IR" sz="4400" dirty="0">
                <a:cs typeface="B Titr" panose="00000700000000000000" pitchFamily="2" charset="-78"/>
              </a:rPr>
              <a:t/>
            </a:r>
            <a:br>
              <a:rPr lang="fa-IR" sz="4400" dirty="0">
                <a:cs typeface="B Titr" panose="00000700000000000000" pitchFamily="2" charset="-78"/>
              </a:rPr>
            </a:br>
            <a:r>
              <a:rPr lang="fa-IR" sz="4400" dirty="0" smtClean="0">
                <a:cs typeface="B Titr" panose="00000700000000000000" pitchFamily="2" charset="-78"/>
              </a:rPr>
              <a:t/>
            </a:r>
            <a:br>
              <a:rPr lang="fa-IR" sz="4400" dirty="0" smtClean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>در </a:t>
            </a:r>
            <a:r>
              <a:rPr lang="fa-IR" sz="2800" dirty="0">
                <a:cs typeface="B Titr" panose="00000700000000000000" pitchFamily="2" charset="-78"/>
              </a:rPr>
              <a:t>طي مزوزئيك حركات كوهزايي مهمي در ايران وجود داشته و آثاري بر جاي گذاشته كه در بسياري از نقاط كشور بصورت چين خوردگي ها، دگرشيبي ها، دگرگوني و ماگماتيسم قابل مشاهده است. </a:t>
            </a:r>
            <a:r>
              <a:rPr lang="fa-IR" sz="2800" dirty="0" smtClean="0">
                <a:cs typeface="B Titr" panose="00000700000000000000" pitchFamily="2" charset="-78"/>
              </a:rPr>
              <a:t/>
            </a:r>
            <a:br>
              <a:rPr lang="fa-IR" sz="2800" dirty="0" smtClean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>در </a:t>
            </a:r>
            <a:r>
              <a:rPr lang="fa-IR" sz="2800" dirty="0">
                <a:cs typeface="B Titr" panose="00000700000000000000" pitchFamily="2" charset="-78"/>
              </a:rPr>
              <a:t>طي اين دوران حوضه هاي رسوبي كپه داغ و زاگرس شكل واقعي خود را بدست مي آورند و در خاتمه اين دوران مورفولوژي كلي كشور ما ترسيم مي گردد</a:t>
            </a:r>
            <a:r>
              <a:rPr lang="fa-IR" sz="4000" dirty="0"/>
              <a:t>.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2033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662152"/>
            <a:ext cx="5543550" cy="48242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62703" y="5864772"/>
            <a:ext cx="4771697" cy="430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فاز کوهزایی سیمرین پیشین</a:t>
            </a:r>
            <a:endParaRPr lang="fa-IR" sz="2400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47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20_big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clrChange>
              <a:clrFrom>
                <a:srgbClr val="7269AF"/>
              </a:clrFrom>
              <a:clrTo>
                <a:srgbClr val="7269AF">
                  <a:alpha val="0"/>
                </a:srgbClr>
              </a:clrTo>
            </a:clrChange>
          </a:blip>
          <a:srcRect l="5914" t="17444" r="7678" b="18747"/>
          <a:stretch>
            <a:fillRect/>
          </a:stretch>
        </p:blipFill>
        <p:spPr>
          <a:xfrm>
            <a:off x="0" y="0"/>
            <a:ext cx="6858000" cy="6858000"/>
          </a:xfr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691204" y="3124200"/>
            <a:ext cx="3106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B Koodak" pitchFamily="2" charset="-78"/>
              </a:rPr>
              <a:t>نورین آغازی (220 م ق)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B Koodak" pitchFamily="2" charset="-78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810000" y="2057400"/>
            <a:ext cx="1295400" cy="1066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869317" y="5842337"/>
            <a:ext cx="3886200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Koodak" pitchFamily="2" charset="-78"/>
              </a:rPr>
              <a:t>پالئوتتیس بسته شده و صفحه ایران به صفحه توران برخورد می کند. اقیانوس نئوتتیس به بیشترین گسترش خود رسیده است.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Koodak" pitchFamily="2" charset="-78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4876800" y="2362199"/>
            <a:ext cx="2360577" cy="34289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4648199" y="2743200"/>
            <a:ext cx="2131979" cy="30479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4191000" y="3886200"/>
            <a:ext cx="2131979" cy="19049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89779" y="4186404"/>
            <a:ext cx="3793788" cy="7295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Late 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T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ERIAS</a:t>
            </a:r>
            <a:endParaRPr kumimoji="0" lang="fa-IR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ell MT" panose="020205030603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7377" y="627355"/>
            <a:ext cx="4771697" cy="43092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کمربند فاز کوهزایی سیمرین پیشین</a:t>
            </a:r>
            <a:endParaRPr lang="fa-IR" sz="2400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68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0" t="15204" r="34061" b="14561"/>
          <a:stretch>
            <a:fillRect/>
          </a:stretch>
        </p:blipFill>
        <p:spPr bwMode="auto">
          <a:xfrm>
            <a:off x="2789382" y="150956"/>
            <a:ext cx="5169477" cy="654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04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45310" y="1178149"/>
            <a:ext cx="10179125" cy="4280541"/>
            <a:chOff x="1177472" y="1353641"/>
            <a:chExt cx="9703617" cy="39139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472" y="1353641"/>
              <a:ext cx="9703617" cy="1179578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13" r="45556"/>
            <a:stretch/>
          </p:blipFill>
          <p:spPr>
            <a:xfrm>
              <a:off x="3379644" y="3075709"/>
              <a:ext cx="5299272" cy="863649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3296590" y="4626462"/>
              <a:ext cx="5465379" cy="64113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400" b="1" dirty="0" smtClean="0">
                  <a:solidFill>
                    <a:schemeClr val="accent2">
                      <a:lumMod val="75000"/>
                    </a:schemeClr>
                  </a:solidFill>
                  <a:cs typeface="B Nazanin" panose="00000400000000000000" pitchFamily="2" charset="-78"/>
                </a:rPr>
                <a:t>مدل ژئودینامیکی رخداد سیمرین پیشین</a:t>
              </a:r>
              <a:endParaRPr lang="fa-IR" sz="2400" b="1" dirty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86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0"/>
          <a:stretch/>
        </p:blipFill>
        <p:spPr>
          <a:xfrm>
            <a:off x="2301766" y="223837"/>
            <a:ext cx="7472855" cy="53571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00552" y="5707117"/>
            <a:ext cx="5465379" cy="6411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مدل ژئودینامیکی رخداد سیمرین پیشین</a:t>
            </a:r>
            <a:endParaRPr lang="fa-IR" sz="2400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298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حرکات سیمرین پیشین</a:t>
            </a:r>
            <a:endParaRPr lang="fa-IR" sz="4800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رسوبگذاری دریای پرمین تا تریاس میانی که در اکثر نقاط ایران کم و بیش وجود 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داشته در تریاس بالایی قطع شده و در تمام ایران (بجز زاگرس) دگرشیبی در زیر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رسوبات تریاس فوقانی و یا ژوراسیک زیرین مشاهده می شود که در پاره ای از نقاط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ایران با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دگرگونی و ماگماتیسم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مهمی همراه است.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این پدیده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Nazanin" panose="00000400000000000000" pitchFamily="2" charset="-78"/>
              </a:rPr>
              <a:t>به فاز کمپرسیونی مهمی مربوط می باشد که موجب چین خوردگی رسوبات و بالاآمدگی گردیده است.</a:t>
            </a:r>
            <a:endParaRPr lang="fa-IR" b="1" dirty="0">
              <a:solidFill>
                <a:schemeClr val="accent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380105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425</TotalTime>
  <Words>1041</Words>
  <Application>Microsoft Office PowerPoint</Application>
  <PresentationFormat>Widescreen</PresentationFormat>
  <Paragraphs>89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 Koodak</vt:lpstr>
      <vt:lpstr>B Nazanin</vt:lpstr>
      <vt:lpstr>B Titr</vt:lpstr>
      <vt:lpstr>B Zar</vt:lpstr>
      <vt:lpstr>Bell MT</vt:lpstr>
      <vt:lpstr>Calibri</vt:lpstr>
      <vt:lpstr>Corbel</vt:lpstr>
      <vt:lpstr>Tahoma</vt:lpstr>
      <vt:lpstr>Depth</vt:lpstr>
      <vt:lpstr>فاز کوهزایی سیمرین پیشین   (220 میلیون سال پیش در تریاس)</vt:lpstr>
      <vt:lpstr>PowerPoint Presentation</vt:lpstr>
      <vt:lpstr>مزوزوئيك  در طي مزوزئيك حركات كوهزايي مهمي در ايران وجود داشته و آثاري بر جاي گذاشته كه در بسياري از نقاط كشور بصورت چين خوردگي ها، دگرشيبي ها، دگرگوني و ماگماتيسم قابل مشاهده است.  در طي اين دوران حوضه هاي رسوبي كپه داغ و زاگرس شكل واقعي خود را بدست مي آورند و در خاتمه اين دوران مورفولوژي كلي كشور ما ترسيم مي گردد.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حرکات سیمرین پیشین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دلایل فاز کوهزایی سیمرین پیشین در ایران</vt:lpstr>
      <vt:lpstr>مناطق دگرگونی فاز کوهزایی سیمرین پیشین</vt:lpstr>
      <vt:lpstr>توده های نفوذی تریاس(سیمرین پیشین)</vt:lpstr>
      <vt:lpstr>دگرگونی های تریاس در ایران مرکزی</vt:lpstr>
      <vt:lpstr>دگرگونی های تریاس در مشرق ایران</vt:lpstr>
      <vt:lpstr>دگرگونی های تریاس در زون سنندج سیرجان</vt:lpstr>
      <vt:lpstr>PowerPoint Presentation</vt:lpstr>
      <vt:lpstr>تریاس در زون بینالود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sevenpc</dc:creator>
  <cp:lastModifiedBy>Hasan</cp:lastModifiedBy>
  <cp:revision>57</cp:revision>
  <dcterms:created xsi:type="dcterms:W3CDTF">2020-03-02T16:41:32Z</dcterms:created>
  <dcterms:modified xsi:type="dcterms:W3CDTF">2020-03-07T05:51:55Z</dcterms:modified>
</cp:coreProperties>
</file>