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هیدرولوژی کاربردی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3464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لیتولوژی و خاک حوزه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066800"/>
          </a:xfrm>
        </p:spPr>
        <p:txBody>
          <a:bodyPr/>
          <a:lstStyle/>
          <a:p>
            <a:pPr marL="114300" indent="0" algn="just" rtl="1">
              <a:buNone/>
            </a:pPr>
            <a:r>
              <a:rPr lang="fa-IR" dirty="0" smtClean="0"/>
              <a:t>نقش لیتولوژی وخاک در هیدرولوژی، مربوط به نحوه ی تبدیل بارش به جریان آب می باشد.</a:t>
            </a:r>
          </a:p>
          <a:p>
            <a:pPr marL="114300" indent="0" algn="r" rt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/>
              <a:t>در خاک های نفوذپذیر بیش تر بارش در زمین نفوذ کرده وجریان های زیر قشری و زیر زمینی را تقویت می کند در حالی که در خاک هایی با بافت ریز ، بخش زیادی از آن به صورت رواناب سطحی در می آید.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88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نحوه ی استفاده از اراضی وپوشش گیاهی منطقه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dirty="0" smtClean="0"/>
              <a:t>برگاب یا مقدار بارشی که توسط  اندام هوایی گیاهان گرفته می شود.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438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fa-IR" dirty="0" smtClean="0"/>
              <a:t>مصرف آب توسط گیاه و تاثیر روی خشک کردن خاک وافزایش شدت نفوذپذیری آن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2766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fa-IR" dirty="0" smtClean="0"/>
              <a:t>جلوگیری تر برخورد مستقیم قطرات باران با سطح خاک ومتلاشی شدن خاکدانه ها که مانع کور شدن منافذ خاک ودر نتیجه افزایش نفوذ آب می گردند.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3873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dirty="0" smtClean="0"/>
              <a:t>ایجاد مقاومت مکانیکی در مقابل جریان رواناب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5105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fa-IR" dirty="0" smtClean="0"/>
              <a:t>تشدید نفوذپذیری ناشی از هوموس وریشه ی گیاهان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rya\Desktop\4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" r="14470" b="-1"/>
          <a:stretch/>
        </p:blipFill>
        <p:spPr bwMode="auto">
          <a:xfrm>
            <a:off x="1219200" y="838200"/>
            <a:ext cx="6553200" cy="569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47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rya\Desktop\5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990600" y="762001"/>
            <a:ext cx="725381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71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مناطق ذخیره سطحی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8491" y="1630279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باتلاق ها و دریاچه ها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بخشی از آب را موقتا ذخیره نموده ودبی اوج سیلاب ها را کاهش می دهد.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36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طول آبراهه اصلی وبرش طولی آن</a:t>
            </a:r>
            <a:endParaRPr lang="en-US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 rtl="1"/>
                <a:r>
                  <a:rPr lang="fa-IR" dirty="0" smtClean="0"/>
                  <a:t>طول آبراهه اصلی یکی از عوامل مهم در تعیین زمان تمرکز حوزه بوده که می تواند با استفاده از کورویمتر و از روی نقشه های توپوگرافی بدست آید. </a:t>
                </a:r>
              </a:p>
              <a:p>
                <a:pPr algn="r" rtl="1"/>
                <a:r>
                  <a:rPr lang="fa-IR" dirty="0" smtClean="0"/>
                  <a:t>شیب طولی :</a:t>
                </a:r>
              </a:p>
              <a:p>
                <a:pPr marL="114300" indent="0" algn="r" rtl="1">
                  <a:buNone/>
                </a:pPr>
                <a:endParaRPr lang="fa-IR" dirty="0"/>
              </a:p>
              <a:p>
                <a:pPr marL="11430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𝑍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 algn="just" rtl="1">
                  <a:buNone/>
                </a:pPr>
                <a:r>
                  <a:rPr lang="en-US" dirty="0" smtClean="0"/>
                  <a:t>S</a:t>
                </a:r>
                <a:r>
                  <a:rPr lang="fa-IR" dirty="0" smtClean="0"/>
                  <a:t>: شیب متوسط رودخانه و آبراهه اصلی </a:t>
                </a:r>
              </a:p>
              <a:p>
                <a:pPr marL="114300" indent="0" algn="just" rtl="1">
                  <a:buNone/>
                </a:pPr>
                <a:r>
                  <a:rPr lang="en-US" dirty="0"/>
                  <a:t>∆</a:t>
                </a:r>
                <a:r>
                  <a:rPr lang="en-US" dirty="0" smtClean="0"/>
                  <a:t>𝑍</a:t>
                </a:r>
                <a:r>
                  <a:rPr lang="fa-IR" dirty="0" smtClean="0"/>
                  <a:t>: اختلاف ارتفاع بین نقطه شروع آبراهه اصلی و نقطه خروجی به کیلومتر و</a:t>
                </a:r>
                <a:r>
                  <a:rPr lang="fa-IR" dirty="0"/>
                  <a:t> </a:t>
                </a:r>
                <a:r>
                  <a:rPr lang="en-US" dirty="0" smtClean="0"/>
                  <a:t>L</a:t>
                </a:r>
                <a:r>
                  <a:rPr lang="fa-IR" dirty="0" smtClean="0"/>
                  <a:t> طول آبراهه اصلی به کیلومتر است.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96" t="-1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65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ضریب اصلاحی (</a:t>
            </a:r>
            <a:r>
              <a:rPr lang="en-US" dirty="0" smtClean="0">
                <a:cs typeface="B Nazanin" pitchFamily="2" charset="-78"/>
              </a:rPr>
              <a:t>SMOOTHED METHOD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 marL="114300" indent="0" algn="just" rtl="1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fa-IR" dirty="0" smtClean="0"/>
                  <a:t> : شیب تعدیل شده</a:t>
                </a:r>
              </a:p>
              <a:p>
                <a:pPr marL="114300" indent="0" algn="just" rtl="1">
                  <a:buNone/>
                </a:pPr>
                <a:r>
                  <a:rPr lang="en-US" dirty="0" smtClean="0"/>
                  <a:t>C</a:t>
                </a:r>
                <a:r>
                  <a:rPr lang="fa-IR" dirty="0" smtClean="0"/>
                  <a:t>: ضریب اصلاحی</a:t>
                </a:r>
              </a:p>
              <a:p>
                <a:pPr marL="114300" indent="0" algn="just" rtl="1">
                  <a:buNone/>
                </a:pPr>
                <a:r>
                  <a:rPr lang="fa-IR" dirty="0" smtClean="0"/>
                  <a:t>و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a-I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fa-IR" dirty="0" smtClean="0"/>
                  <a:t> شیب متوسط آبراهه اصلی.</a:t>
                </a:r>
              </a:p>
              <a:p>
                <a:pPr marL="114300" indent="0" algn="just" rtl="1">
                  <a:buNone/>
                </a:pPr>
                <a:endParaRPr lang="fa-IR" dirty="0"/>
              </a:p>
              <a:p>
                <a:pPr marL="114300" indent="0" algn="just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6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محدب یا مقعر بودن پروفیل طولی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1026" name="Picture 2" descr="C:\Users\Marya\Desktop\WhatsApp Image 2020-02-28 at 10.01.13(1)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22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/>
              <a:lstStyle/>
              <a:p>
                <a:pPr algn="r" rtl="1"/>
                <a:r>
                  <a:rPr lang="fa-IR" dirty="0" smtClean="0"/>
                  <a:t>در پروفیل های مقعر</a:t>
                </a:r>
              </a:p>
              <a:p>
                <a:pPr marL="11430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r" rtl="1"/>
                <a:r>
                  <a:rPr lang="fa-IR" dirty="0" smtClean="0"/>
                  <a:t>در پروفیل های محدب</a:t>
                </a:r>
              </a:p>
              <a:p>
                <a:pPr marL="11430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 algn="just" rtl="1">
                  <a:buNone/>
                </a:pPr>
                <a:r>
                  <a:rPr lang="fa-IR" dirty="0" smtClean="0"/>
                  <a:t>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a-IR" dirty="0" smtClean="0"/>
                  <a:t> سطح واقع در زیر پروفیل طولی </a:t>
                </a:r>
              </a:p>
              <a:p>
                <a:pPr marL="114300" indent="0" algn="just" rtl="1">
                  <a:buNone/>
                </a:pPr>
                <a:r>
                  <a:rPr lang="fa-IR" dirty="0" smtClean="0"/>
                  <a:t>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a-IR" dirty="0" smtClean="0"/>
                  <a:t> : سطح مثلثی که وتر آن،معرف شیب متوسط است.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 rotWithShape="1">
                <a:blip r:embed="rId2"/>
                <a:stretch>
                  <a:fillRect t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13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جهت حوزه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08018"/>
            <a:ext cx="4114800" cy="409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7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itchFamily="2" charset="-78"/>
              </a:rPr>
              <a:t>شیب متوسط وزنی</a:t>
            </a:r>
            <a:endParaRPr lang="en-US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sub>
                      </m:sSub>
                      <m:r>
                        <a:rPr lang="fa-I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fa-IR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a-I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a-I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a-IR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a-I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 algn="just" rtl="1">
                  <a:buNone/>
                </a:pP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fa-IR" dirty="0" smtClean="0"/>
                  <a:t> : شیب متوسط وزنی </a:t>
                </a:r>
              </a:p>
              <a:p>
                <a:pPr marL="114300" indent="0" algn="just" rtl="1">
                  <a:buNone/>
                </a:pPr>
                <a:r>
                  <a:rPr lang="en-US" dirty="0" smtClean="0"/>
                  <a:t>𝐿𝑖</a:t>
                </a:r>
                <a:r>
                  <a:rPr lang="fa-IR" dirty="0" smtClean="0"/>
                  <a:t> : طول قسمتی از مسیر رودخانه که دارای شیب یکنواخت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a-IR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است.</a:t>
                </a:r>
              </a:p>
              <a:p>
                <a:pPr marL="114300" indent="0" algn="just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46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ارتفاع متوسط حوزه:</a:t>
            </a:r>
            <a:endParaRPr lang="en-US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+…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14300" indent="0" algn="just" rtl="1">
                  <a:buNone/>
                </a:pPr>
                <a:r>
                  <a:rPr lang="en-US" dirty="0" smtClean="0"/>
                  <a:t> </a:t>
                </a:r>
                <a:r>
                  <a:rPr lang="fa-IR" dirty="0" smtClean="0"/>
                  <a:t>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طول خطوط منحنی میزان به فواصل ارتفاعی معین از </a:t>
                </a:r>
              </a:p>
              <a:p>
                <a:pPr marL="114300" indent="0" algn="just" rtl="1">
                  <a:buNone/>
                </a:pPr>
                <a:r>
                  <a:rPr lang="fa-IR" dirty="0" smtClean="0"/>
                  <a:t>یکدیگر </a:t>
                </a:r>
              </a:p>
              <a:p>
                <a:pPr marL="114300" indent="0" algn="just" rtl="1">
                  <a:buNone/>
                </a:pPr>
                <a:r>
                  <a:rPr lang="fa-IR" dirty="0"/>
                  <a:t>: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ارتفاع متوسط حوزه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158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منحنی هیپسومتری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3074" name="Picture 2" descr="C:\Users\Marya\Desktop\3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8" r="2709"/>
          <a:stretch/>
        </p:blipFill>
        <p:spPr bwMode="auto">
          <a:xfrm>
            <a:off x="1447800" y="1981200"/>
            <a:ext cx="5673436" cy="397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448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111</TotalTime>
  <Words>465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هیدرولوژی کاربردی</vt:lpstr>
      <vt:lpstr>طول آبراهه اصلی وبرش طولی آن</vt:lpstr>
      <vt:lpstr>ضریب اصلاحی (SMOOTHED METHOD)</vt:lpstr>
      <vt:lpstr>محدب یا مقعر بودن پروفیل طولی</vt:lpstr>
      <vt:lpstr>PowerPoint Presentation</vt:lpstr>
      <vt:lpstr>جهت حوزه</vt:lpstr>
      <vt:lpstr>شیب متوسط وزنی</vt:lpstr>
      <vt:lpstr>ارتفاع متوسط حوزه:</vt:lpstr>
      <vt:lpstr>منحنی هیپسومتری</vt:lpstr>
      <vt:lpstr>لیتولوژی و خاک حوزه</vt:lpstr>
      <vt:lpstr>نحوه ی استفاده از اراضی وپوشش گیاهی منطقه</vt:lpstr>
      <vt:lpstr>PowerPoint Presentation</vt:lpstr>
      <vt:lpstr>PowerPoint Presentation</vt:lpstr>
      <vt:lpstr>مناطق ذخیره سطحی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هیدرولوژی کاربردی</dc:title>
  <dc:creator>Marya</dc:creator>
  <cp:lastModifiedBy>asus</cp:lastModifiedBy>
  <cp:revision>15</cp:revision>
  <dcterms:created xsi:type="dcterms:W3CDTF">2006-08-16T00:00:00Z</dcterms:created>
  <dcterms:modified xsi:type="dcterms:W3CDTF">2020-03-25T08:56:03Z</dcterms:modified>
</cp:coreProperties>
</file>