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79" autoAdjust="0"/>
    <p:restoredTop sz="94660"/>
  </p:normalViewPr>
  <p:slideViewPr>
    <p:cSldViewPr snapToGrid="0">
      <p:cViewPr varScale="1">
        <p:scale>
          <a:sx n="50" d="100"/>
          <a:sy n="50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489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769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409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10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7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055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26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797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03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3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895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AF52-725A-49CE-BF54-AB58B6886D75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ADF4-8A0B-4F46-A1BE-F2939D8AE22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66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0" y="800100"/>
            <a:ext cx="9201149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0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800100"/>
            <a:ext cx="10668000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8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19" y="685800"/>
            <a:ext cx="1141790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3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1042035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3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47700"/>
            <a:ext cx="9658350" cy="54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65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46" y="342900"/>
            <a:ext cx="10768787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0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91" y="323850"/>
            <a:ext cx="10441018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0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666750"/>
            <a:ext cx="9982200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3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1" y="704850"/>
            <a:ext cx="87439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19150"/>
            <a:ext cx="10915650" cy="56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6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07" y="685800"/>
            <a:ext cx="10003893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707" y="2305050"/>
            <a:ext cx="10003893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3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2020-03-16T12:21:56Z</dcterms:created>
  <dcterms:modified xsi:type="dcterms:W3CDTF">2020-03-16T12:40:04Z</dcterms:modified>
</cp:coreProperties>
</file>