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2" r:id="rId2"/>
  </p:sldMasterIdLst>
  <p:notesMasterIdLst>
    <p:notesMasterId r:id="rId15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9C1A38-1CBF-46EB-A75F-D5E2CC240887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DD50DC-2BE7-4460-84BC-E2F3C3373270}">
      <dgm:prSet phldrT="[Text]"/>
      <dgm:spPr>
        <a:solidFill>
          <a:srgbClr val="FF0000"/>
        </a:solidFill>
      </dgm:spPr>
      <dgm:t>
        <a:bodyPr/>
        <a:lstStyle/>
        <a:p>
          <a:r>
            <a:rPr lang="fa-IR" dirty="0" smtClean="0">
              <a:cs typeface="B Titr" pitchFamily="2" charset="-78"/>
            </a:rPr>
            <a:t>اشتباهات محتوایی</a:t>
          </a:r>
          <a:endParaRPr lang="en-US" dirty="0">
            <a:cs typeface="B Titr" pitchFamily="2" charset="-78"/>
          </a:endParaRPr>
        </a:p>
      </dgm:t>
    </dgm:pt>
    <dgm:pt modelId="{B8D86808-B189-46C0-AED4-4322917CDA51}" type="parTrans" cxnId="{6B8DAB34-AFB7-4F45-AF89-AE7F8484D0D1}">
      <dgm:prSet/>
      <dgm:spPr/>
      <dgm:t>
        <a:bodyPr/>
        <a:lstStyle/>
        <a:p>
          <a:endParaRPr lang="en-US"/>
        </a:p>
      </dgm:t>
    </dgm:pt>
    <dgm:pt modelId="{E3FE9126-3853-4F61-80BA-7D13C43010A7}" type="sibTrans" cxnId="{6B8DAB34-AFB7-4F45-AF89-AE7F8484D0D1}">
      <dgm:prSet/>
      <dgm:spPr/>
      <dgm:t>
        <a:bodyPr/>
        <a:lstStyle/>
        <a:p>
          <a:endParaRPr lang="en-US"/>
        </a:p>
      </dgm:t>
    </dgm:pt>
    <dgm:pt modelId="{2B3CD09E-8F54-4339-937D-EFA6BCA9C532}">
      <dgm:prSet phldrT="[Text]"/>
      <dgm:spPr/>
      <dgm:t>
        <a:bodyPr/>
        <a:lstStyle/>
        <a:p>
          <a:r>
            <a:rPr lang="fa-IR" dirty="0" smtClean="0">
              <a:cs typeface="Aram" pitchFamily="2" charset="-78"/>
            </a:rPr>
            <a:t>اشتباه گزارش</a:t>
          </a:r>
          <a:endParaRPr lang="en-US" dirty="0">
            <a:cs typeface="Aram" pitchFamily="2" charset="-78"/>
          </a:endParaRPr>
        </a:p>
      </dgm:t>
    </dgm:pt>
    <dgm:pt modelId="{9A351422-4326-4812-B096-2415F62185D9}" type="parTrans" cxnId="{5CAB13FB-A7C5-4112-8C00-66A65AFF62D5}">
      <dgm:prSet/>
      <dgm:spPr/>
      <dgm:t>
        <a:bodyPr/>
        <a:lstStyle/>
        <a:p>
          <a:endParaRPr lang="en-US"/>
        </a:p>
      </dgm:t>
    </dgm:pt>
    <dgm:pt modelId="{E8857E7B-8C3E-4771-8333-0A4AB8AD6ADB}" type="sibTrans" cxnId="{5CAB13FB-A7C5-4112-8C00-66A65AFF62D5}">
      <dgm:prSet/>
      <dgm:spPr/>
      <dgm:t>
        <a:bodyPr/>
        <a:lstStyle/>
        <a:p>
          <a:endParaRPr lang="en-US"/>
        </a:p>
      </dgm:t>
    </dgm:pt>
    <dgm:pt modelId="{E54EF092-5AAB-4A57-ADAF-29AF7911C16E}">
      <dgm:prSet phldrT="[Text]"/>
      <dgm:spPr/>
      <dgm:t>
        <a:bodyPr/>
        <a:lstStyle/>
        <a:p>
          <a:r>
            <a:rPr lang="fa-IR" dirty="0" smtClean="0">
              <a:cs typeface="Aram" pitchFamily="2" charset="-78"/>
            </a:rPr>
            <a:t>اشتباه طبقه بندی </a:t>
          </a:r>
          <a:endParaRPr lang="en-US" dirty="0">
            <a:cs typeface="Aram" pitchFamily="2" charset="-78"/>
          </a:endParaRPr>
        </a:p>
      </dgm:t>
    </dgm:pt>
    <dgm:pt modelId="{7DA45767-AC2C-434D-86F8-01BA464612CB}" type="parTrans" cxnId="{59923937-74DD-45E4-AF2D-E33921195DB2}">
      <dgm:prSet/>
      <dgm:spPr/>
      <dgm:t>
        <a:bodyPr/>
        <a:lstStyle/>
        <a:p>
          <a:endParaRPr lang="en-US"/>
        </a:p>
      </dgm:t>
    </dgm:pt>
    <dgm:pt modelId="{A49E0C23-B92D-4A70-96D9-48C5A54844B5}" type="sibTrans" cxnId="{59923937-74DD-45E4-AF2D-E33921195DB2}">
      <dgm:prSet/>
      <dgm:spPr/>
      <dgm:t>
        <a:bodyPr/>
        <a:lstStyle/>
        <a:p>
          <a:endParaRPr lang="en-US"/>
        </a:p>
      </dgm:t>
    </dgm:pt>
    <dgm:pt modelId="{7B022FC3-E952-421F-87BF-9B35769266EB}">
      <dgm:prSet phldrT="[Text]"/>
      <dgm:spPr>
        <a:solidFill>
          <a:srgbClr val="FF0000"/>
        </a:solidFill>
      </dgm:spPr>
      <dgm:t>
        <a:bodyPr/>
        <a:lstStyle/>
        <a:p>
          <a:r>
            <a:rPr lang="fa-IR" dirty="0" smtClean="0">
              <a:cs typeface="B Titr" pitchFamily="2" charset="-78"/>
            </a:rPr>
            <a:t>اشتباهات پوششی</a:t>
          </a:r>
          <a:endParaRPr lang="en-US" dirty="0">
            <a:cs typeface="B Titr" pitchFamily="2" charset="-78"/>
          </a:endParaRPr>
        </a:p>
      </dgm:t>
    </dgm:pt>
    <dgm:pt modelId="{38726E66-D59F-45EB-A017-CE16349D5FE0}" type="parTrans" cxnId="{9BE359EC-1208-465D-8CD8-DD1C472E03F4}">
      <dgm:prSet/>
      <dgm:spPr/>
      <dgm:t>
        <a:bodyPr/>
        <a:lstStyle/>
        <a:p>
          <a:endParaRPr lang="en-US"/>
        </a:p>
      </dgm:t>
    </dgm:pt>
    <dgm:pt modelId="{E452438A-BDB7-42BA-BB84-527AFB5D37E7}" type="sibTrans" cxnId="{9BE359EC-1208-465D-8CD8-DD1C472E03F4}">
      <dgm:prSet/>
      <dgm:spPr/>
      <dgm:t>
        <a:bodyPr/>
        <a:lstStyle/>
        <a:p>
          <a:endParaRPr lang="en-US"/>
        </a:p>
      </dgm:t>
    </dgm:pt>
    <dgm:pt modelId="{CE41EC9D-9251-46F5-B070-453B41CF882D}">
      <dgm:prSet phldrT="[Text]"/>
      <dgm:spPr/>
      <dgm:t>
        <a:bodyPr/>
        <a:lstStyle/>
        <a:p>
          <a:r>
            <a:rPr lang="fa-IR" dirty="0" smtClean="0">
              <a:cs typeface="Aram" pitchFamily="2" charset="-78"/>
            </a:rPr>
            <a:t>حذف و دوباره شماری بعضی از افرادجمعیت</a:t>
          </a:r>
          <a:endParaRPr lang="en-US" dirty="0">
            <a:cs typeface="Aram" pitchFamily="2" charset="-78"/>
          </a:endParaRPr>
        </a:p>
      </dgm:t>
    </dgm:pt>
    <dgm:pt modelId="{A83E2F62-C80D-4F58-88FB-7CF04B2970A2}" type="parTrans" cxnId="{E4F0382F-3711-480D-8B00-A50FD10DE992}">
      <dgm:prSet/>
      <dgm:spPr/>
      <dgm:t>
        <a:bodyPr/>
        <a:lstStyle/>
        <a:p>
          <a:endParaRPr lang="en-US"/>
        </a:p>
      </dgm:t>
    </dgm:pt>
    <dgm:pt modelId="{9646DE37-3631-4B93-BC04-11CB1B6F5A43}" type="sibTrans" cxnId="{E4F0382F-3711-480D-8B00-A50FD10DE992}">
      <dgm:prSet/>
      <dgm:spPr/>
      <dgm:t>
        <a:bodyPr/>
        <a:lstStyle/>
        <a:p>
          <a:endParaRPr lang="en-US"/>
        </a:p>
      </dgm:t>
    </dgm:pt>
    <dgm:pt modelId="{ACE87078-6674-4EC2-A29F-C7730A90866C}">
      <dgm:prSet phldrT="[Text]"/>
      <dgm:spPr/>
      <dgm:t>
        <a:bodyPr/>
        <a:lstStyle/>
        <a:p>
          <a:r>
            <a:rPr lang="fa-IR" dirty="0" smtClean="0">
              <a:cs typeface="Aram" pitchFamily="2" charset="-78"/>
            </a:rPr>
            <a:t>عدم پوشش مناسب جغرافیایی</a:t>
          </a:r>
          <a:endParaRPr lang="en-US" dirty="0">
            <a:cs typeface="Aram" pitchFamily="2" charset="-78"/>
          </a:endParaRPr>
        </a:p>
      </dgm:t>
    </dgm:pt>
    <dgm:pt modelId="{8CD6B751-0A08-4BAA-8617-7F75FC8845FA}" type="parTrans" cxnId="{D537BD23-D794-45A7-88C8-57CA7D5854D2}">
      <dgm:prSet/>
      <dgm:spPr/>
      <dgm:t>
        <a:bodyPr/>
        <a:lstStyle/>
        <a:p>
          <a:endParaRPr lang="en-US"/>
        </a:p>
      </dgm:t>
    </dgm:pt>
    <dgm:pt modelId="{B921EEB4-714C-480D-988B-5769402A39F2}" type="sibTrans" cxnId="{D537BD23-D794-45A7-88C8-57CA7D5854D2}">
      <dgm:prSet/>
      <dgm:spPr/>
      <dgm:t>
        <a:bodyPr/>
        <a:lstStyle/>
        <a:p>
          <a:endParaRPr lang="en-US"/>
        </a:p>
      </dgm:t>
    </dgm:pt>
    <dgm:pt modelId="{C5956D1C-6783-4A1E-BCFB-8DAC8E8996AB}" type="pres">
      <dgm:prSet presAssocID="{399C1A38-1CBF-46EB-A75F-D5E2CC24088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F62D9D4-8406-4082-8889-7CFDEEE3553B}" type="pres">
      <dgm:prSet presAssocID="{50DD50DC-2BE7-4460-84BC-E2F3C3373270}" presName="root" presStyleCnt="0"/>
      <dgm:spPr/>
    </dgm:pt>
    <dgm:pt modelId="{E8E2B861-04B4-4B25-AF0A-85D17C0109AE}" type="pres">
      <dgm:prSet presAssocID="{50DD50DC-2BE7-4460-84BC-E2F3C3373270}" presName="rootComposite" presStyleCnt="0"/>
      <dgm:spPr/>
    </dgm:pt>
    <dgm:pt modelId="{1369D648-9001-41A9-9004-58458A530A43}" type="pres">
      <dgm:prSet presAssocID="{50DD50DC-2BE7-4460-84BC-E2F3C3373270}" presName="rootText" presStyleLbl="node1" presStyleIdx="0" presStyleCnt="2"/>
      <dgm:spPr/>
      <dgm:t>
        <a:bodyPr/>
        <a:lstStyle/>
        <a:p>
          <a:endParaRPr lang="en-US"/>
        </a:p>
      </dgm:t>
    </dgm:pt>
    <dgm:pt modelId="{16D7E454-0B08-4E06-88D3-585A602F5E2B}" type="pres">
      <dgm:prSet presAssocID="{50DD50DC-2BE7-4460-84BC-E2F3C3373270}" presName="rootConnector" presStyleLbl="node1" presStyleIdx="0" presStyleCnt="2"/>
      <dgm:spPr/>
      <dgm:t>
        <a:bodyPr/>
        <a:lstStyle/>
        <a:p>
          <a:endParaRPr lang="en-US"/>
        </a:p>
      </dgm:t>
    </dgm:pt>
    <dgm:pt modelId="{7FD825A8-4880-42D6-9C42-37FDAA697783}" type="pres">
      <dgm:prSet presAssocID="{50DD50DC-2BE7-4460-84BC-E2F3C3373270}" presName="childShape" presStyleCnt="0"/>
      <dgm:spPr/>
    </dgm:pt>
    <dgm:pt modelId="{A194EEC2-E098-4FF4-A85B-170A37C8AE7A}" type="pres">
      <dgm:prSet presAssocID="{9A351422-4326-4812-B096-2415F62185D9}" presName="Name13" presStyleLbl="parChTrans1D2" presStyleIdx="0" presStyleCnt="4"/>
      <dgm:spPr/>
      <dgm:t>
        <a:bodyPr/>
        <a:lstStyle/>
        <a:p>
          <a:endParaRPr lang="en-US"/>
        </a:p>
      </dgm:t>
    </dgm:pt>
    <dgm:pt modelId="{64CAA8CE-BCE3-42B1-8352-55711CE5D0F7}" type="pres">
      <dgm:prSet presAssocID="{2B3CD09E-8F54-4339-937D-EFA6BCA9C532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1AB63B-8B6B-48CC-AA9B-D13CB86B9924}" type="pres">
      <dgm:prSet presAssocID="{7DA45767-AC2C-434D-86F8-01BA464612CB}" presName="Name13" presStyleLbl="parChTrans1D2" presStyleIdx="1" presStyleCnt="4"/>
      <dgm:spPr/>
      <dgm:t>
        <a:bodyPr/>
        <a:lstStyle/>
        <a:p>
          <a:endParaRPr lang="en-US"/>
        </a:p>
      </dgm:t>
    </dgm:pt>
    <dgm:pt modelId="{1CFA03A7-9B8A-4D6B-ABCC-EB758B398ECE}" type="pres">
      <dgm:prSet presAssocID="{E54EF092-5AAB-4A57-ADAF-29AF7911C16E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6A7B4D-C2AB-4803-992B-EE4FADBF65DF}" type="pres">
      <dgm:prSet presAssocID="{7B022FC3-E952-421F-87BF-9B35769266EB}" presName="root" presStyleCnt="0"/>
      <dgm:spPr/>
    </dgm:pt>
    <dgm:pt modelId="{8F6540EA-AA94-4339-AE17-C0FC8C6AA434}" type="pres">
      <dgm:prSet presAssocID="{7B022FC3-E952-421F-87BF-9B35769266EB}" presName="rootComposite" presStyleCnt="0"/>
      <dgm:spPr/>
    </dgm:pt>
    <dgm:pt modelId="{A0992C33-4D1B-4467-8209-8315C4073388}" type="pres">
      <dgm:prSet presAssocID="{7B022FC3-E952-421F-87BF-9B35769266EB}" presName="rootText" presStyleLbl="node1" presStyleIdx="1" presStyleCnt="2"/>
      <dgm:spPr/>
      <dgm:t>
        <a:bodyPr/>
        <a:lstStyle/>
        <a:p>
          <a:endParaRPr lang="en-US"/>
        </a:p>
      </dgm:t>
    </dgm:pt>
    <dgm:pt modelId="{ED453A66-4734-4D5B-882B-6C9E4E1DBFDC}" type="pres">
      <dgm:prSet presAssocID="{7B022FC3-E952-421F-87BF-9B35769266EB}" presName="rootConnector" presStyleLbl="node1" presStyleIdx="1" presStyleCnt="2"/>
      <dgm:spPr/>
      <dgm:t>
        <a:bodyPr/>
        <a:lstStyle/>
        <a:p>
          <a:endParaRPr lang="en-US"/>
        </a:p>
      </dgm:t>
    </dgm:pt>
    <dgm:pt modelId="{483740BA-4483-474D-AD95-B551313B4636}" type="pres">
      <dgm:prSet presAssocID="{7B022FC3-E952-421F-87BF-9B35769266EB}" presName="childShape" presStyleCnt="0"/>
      <dgm:spPr/>
    </dgm:pt>
    <dgm:pt modelId="{0DC09E34-0201-4104-B54D-B0A1FCB3C46D}" type="pres">
      <dgm:prSet presAssocID="{A83E2F62-C80D-4F58-88FB-7CF04B2970A2}" presName="Name13" presStyleLbl="parChTrans1D2" presStyleIdx="2" presStyleCnt="4"/>
      <dgm:spPr/>
      <dgm:t>
        <a:bodyPr/>
        <a:lstStyle/>
        <a:p>
          <a:endParaRPr lang="en-US"/>
        </a:p>
      </dgm:t>
    </dgm:pt>
    <dgm:pt modelId="{4356B9A8-B8AC-4559-A0AE-952239D6CBAC}" type="pres">
      <dgm:prSet presAssocID="{CE41EC9D-9251-46F5-B070-453B41CF882D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5B3A8A-C678-4B26-B330-B8C0BD51CC4E}" type="pres">
      <dgm:prSet presAssocID="{8CD6B751-0A08-4BAA-8617-7F75FC8845FA}" presName="Name13" presStyleLbl="parChTrans1D2" presStyleIdx="3" presStyleCnt="4"/>
      <dgm:spPr/>
      <dgm:t>
        <a:bodyPr/>
        <a:lstStyle/>
        <a:p>
          <a:endParaRPr lang="en-US"/>
        </a:p>
      </dgm:t>
    </dgm:pt>
    <dgm:pt modelId="{815F83A6-E089-4865-AC9B-62591E05C33B}" type="pres">
      <dgm:prSet presAssocID="{ACE87078-6674-4EC2-A29F-C7730A90866C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C24E69-E7B1-4042-9BF0-6F19A172C09E}" type="presOf" srcId="{7B022FC3-E952-421F-87BF-9B35769266EB}" destId="{ED453A66-4734-4D5B-882B-6C9E4E1DBFDC}" srcOrd="1" destOrd="0" presId="urn:microsoft.com/office/officeart/2005/8/layout/hierarchy3"/>
    <dgm:cxn modelId="{5722E2F5-F9C9-4DC7-9221-CC8C655712D8}" type="presOf" srcId="{9A351422-4326-4812-B096-2415F62185D9}" destId="{A194EEC2-E098-4FF4-A85B-170A37C8AE7A}" srcOrd="0" destOrd="0" presId="urn:microsoft.com/office/officeart/2005/8/layout/hierarchy3"/>
    <dgm:cxn modelId="{697AEE94-4600-45E3-9D3C-1CF42C63B51A}" type="presOf" srcId="{2B3CD09E-8F54-4339-937D-EFA6BCA9C532}" destId="{64CAA8CE-BCE3-42B1-8352-55711CE5D0F7}" srcOrd="0" destOrd="0" presId="urn:microsoft.com/office/officeart/2005/8/layout/hierarchy3"/>
    <dgm:cxn modelId="{9708ADC6-0723-48B0-9AFB-1A6E957F2021}" type="presOf" srcId="{8CD6B751-0A08-4BAA-8617-7F75FC8845FA}" destId="{B85B3A8A-C678-4B26-B330-B8C0BD51CC4E}" srcOrd="0" destOrd="0" presId="urn:microsoft.com/office/officeart/2005/8/layout/hierarchy3"/>
    <dgm:cxn modelId="{F912C809-4D9C-4270-8B8A-A46731B155B5}" type="presOf" srcId="{7B022FC3-E952-421F-87BF-9B35769266EB}" destId="{A0992C33-4D1B-4467-8209-8315C4073388}" srcOrd="0" destOrd="0" presId="urn:microsoft.com/office/officeart/2005/8/layout/hierarchy3"/>
    <dgm:cxn modelId="{E844527E-A8A6-4B64-B579-BC4C8F277499}" type="presOf" srcId="{A83E2F62-C80D-4F58-88FB-7CF04B2970A2}" destId="{0DC09E34-0201-4104-B54D-B0A1FCB3C46D}" srcOrd="0" destOrd="0" presId="urn:microsoft.com/office/officeart/2005/8/layout/hierarchy3"/>
    <dgm:cxn modelId="{A58F3BEC-2392-4F8E-A96C-3AC39CD2F3A2}" type="presOf" srcId="{E54EF092-5AAB-4A57-ADAF-29AF7911C16E}" destId="{1CFA03A7-9B8A-4D6B-ABCC-EB758B398ECE}" srcOrd="0" destOrd="0" presId="urn:microsoft.com/office/officeart/2005/8/layout/hierarchy3"/>
    <dgm:cxn modelId="{E4F0382F-3711-480D-8B00-A50FD10DE992}" srcId="{7B022FC3-E952-421F-87BF-9B35769266EB}" destId="{CE41EC9D-9251-46F5-B070-453B41CF882D}" srcOrd="0" destOrd="0" parTransId="{A83E2F62-C80D-4F58-88FB-7CF04B2970A2}" sibTransId="{9646DE37-3631-4B93-BC04-11CB1B6F5A43}"/>
    <dgm:cxn modelId="{CBBC27EF-D16A-488D-99FC-35794D067C59}" type="presOf" srcId="{7DA45767-AC2C-434D-86F8-01BA464612CB}" destId="{8E1AB63B-8B6B-48CC-AA9B-D13CB86B9924}" srcOrd="0" destOrd="0" presId="urn:microsoft.com/office/officeart/2005/8/layout/hierarchy3"/>
    <dgm:cxn modelId="{6B8DAB34-AFB7-4F45-AF89-AE7F8484D0D1}" srcId="{399C1A38-1CBF-46EB-A75F-D5E2CC240887}" destId="{50DD50DC-2BE7-4460-84BC-E2F3C3373270}" srcOrd="0" destOrd="0" parTransId="{B8D86808-B189-46C0-AED4-4322917CDA51}" sibTransId="{E3FE9126-3853-4F61-80BA-7D13C43010A7}"/>
    <dgm:cxn modelId="{D537BD23-D794-45A7-88C8-57CA7D5854D2}" srcId="{7B022FC3-E952-421F-87BF-9B35769266EB}" destId="{ACE87078-6674-4EC2-A29F-C7730A90866C}" srcOrd="1" destOrd="0" parTransId="{8CD6B751-0A08-4BAA-8617-7F75FC8845FA}" sibTransId="{B921EEB4-714C-480D-988B-5769402A39F2}"/>
    <dgm:cxn modelId="{A175482D-5D9F-4A44-AA37-B0DDDEC0353A}" type="presOf" srcId="{50DD50DC-2BE7-4460-84BC-E2F3C3373270}" destId="{16D7E454-0B08-4E06-88D3-585A602F5E2B}" srcOrd="1" destOrd="0" presId="urn:microsoft.com/office/officeart/2005/8/layout/hierarchy3"/>
    <dgm:cxn modelId="{8DFDC00B-1DED-489B-9C32-7CDE9DB34736}" type="presOf" srcId="{ACE87078-6674-4EC2-A29F-C7730A90866C}" destId="{815F83A6-E089-4865-AC9B-62591E05C33B}" srcOrd="0" destOrd="0" presId="urn:microsoft.com/office/officeart/2005/8/layout/hierarchy3"/>
    <dgm:cxn modelId="{9BE359EC-1208-465D-8CD8-DD1C472E03F4}" srcId="{399C1A38-1CBF-46EB-A75F-D5E2CC240887}" destId="{7B022FC3-E952-421F-87BF-9B35769266EB}" srcOrd="1" destOrd="0" parTransId="{38726E66-D59F-45EB-A017-CE16349D5FE0}" sibTransId="{E452438A-BDB7-42BA-BB84-527AFB5D37E7}"/>
    <dgm:cxn modelId="{F7383E61-CF7F-4704-9723-F71775D8C79C}" type="presOf" srcId="{50DD50DC-2BE7-4460-84BC-E2F3C3373270}" destId="{1369D648-9001-41A9-9004-58458A530A43}" srcOrd="0" destOrd="0" presId="urn:microsoft.com/office/officeart/2005/8/layout/hierarchy3"/>
    <dgm:cxn modelId="{59923937-74DD-45E4-AF2D-E33921195DB2}" srcId="{50DD50DC-2BE7-4460-84BC-E2F3C3373270}" destId="{E54EF092-5AAB-4A57-ADAF-29AF7911C16E}" srcOrd="1" destOrd="0" parTransId="{7DA45767-AC2C-434D-86F8-01BA464612CB}" sibTransId="{A49E0C23-B92D-4A70-96D9-48C5A54844B5}"/>
    <dgm:cxn modelId="{5CAB13FB-A7C5-4112-8C00-66A65AFF62D5}" srcId="{50DD50DC-2BE7-4460-84BC-E2F3C3373270}" destId="{2B3CD09E-8F54-4339-937D-EFA6BCA9C532}" srcOrd="0" destOrd="0" parTransId="{9A351422-4326-4812-B096-2415F62185D9}" sibTransId="{E8857E7B-8C3E-4771-8333-0A4AB8AD6ADB}"/>
    <dgm:cxn modelId="{01C488E1-D795-4B15-8D38-8CA8C42AF7AC}" type="presOf" srcId="{CE41EC9D-9251-46F5-B070-453B41CF882D}" destId="{4356B9A8-B8AC-4559-A0AE-952239D6CBAC}" srcOrd="0" destOrd="0" presId="urn:microsoft.com/office/officeart/2005/8/layout/hierarchy3"/>
    <dgm:cxn modelId="{B937EE3A-C40F-41FF-8EFD-F4D7FF01A425}" type="presOf" srcId="{399C1A38-1CBF-46EB-A75F-D5E2CC240887}" destId="{C5956D1C-6783-4A1E-BCFB-8DAC8E8996AB}" srcOrd="0" destOrd="0" presId="urn:microsoft.com/office/officeart/2005/8/layout/hierarchy3"/>
    <dgm:cxn modelId="{8B051F27-4C17-439D-BBF8-2AAC86362FD0}" type="presParOf" srcId="{C5956D1C-6783-4A1E-BCFB-8DAC8E8996AB}" destId="{7F62D9D4-8406-4082-8889-7CFDEEE3553B}" srcOrd="0" destOrd="0" presId="urn:microsoft.com/office/officeart/2005/8/layout/hierarchy3"/>
    <dgm:cxn modelId="{4E65B7C5-43E7-426E-8FEC-519F45C2577A}" type="presParOf" srcId="{7F62D9D4-8406-4082-8889-7CFDEEE3553B}" destId="{E8E2B861-04B4-4B25-AF0A-85D17C0109AE}" srcOrd="0" destOrd="0" presId="urn:microsoft.com/office/officeart/2005/8/layout/hierarchy3"/>
    <dgm:cxn modelId="{A119BEE0-7832-4BF6-9D14-3B76EFCE8028}" type="presParOf" srcId="{E8E2B861-04B4-4B25-AF0A-85D17C0109AE}" destId="{1369D648-9001-41A9-9004-58458A530A43}" srcOrd="0" destOrd="0" presId="urn:microsoft.com/office/officeart/2005/8/layout/hierarchy3"/>
    <dgm:cxn modelId="{8FC14FFE-46B9-455A-B62C-62B2D61CBA82}" type="presParOf" srcId="{E8E2B861-04B4-4B25-AF0A-85D17C0109AE}" destId="{16D7E454-0B08-4E06-88D3-585A602F5E2B}" srcOrd="1" destOrd="0" presId="urn:microsoft.com/office/officeart/2005/8/layout/hierarchy3"/>
    <dgm:cxn modelId="{95ECC415-8EC2-46FE-804E-0E290C93965F}" type="presParOf" srcId="{7F62D9D4-8406-4082-8889-7CFDEEE3553B}" destId="{7FD825A8-4880-42D6-9C42-37FDAA697783}" srcOrd="1" destOrd="0" presId="urn:microsoft.com/office/officeart/2005/8/layout/hierarchy3"/>
    <dgm:cxn modelId="{870C089E-712D-4AEA-BA84-CD7DA22F4CDC}" type="presParOf" srcId="{7FD825A8-4880-42D6-9C42-37FDAA697783}" destId="{A194EEC2-E098-4FF4-A85B-170A37C8AE7A}" srcOrd="0" destOrd="0" presId="urn:microsoft.com/office/officeart/2005/8/layout/hierarchy3"/>
    <dgm:cxn modelId="{F9FC5FD3-A4D6-4608-9A13-49802B08D237}" type="presParOf" srcId="{7FD825A8-4880-42D6-9C42-37FDAA697783}" destId="{64CAA8CE-BCE3-42B1-8352-55711CE5D0F7}" srcOrd="1" destOrd="0" presId="urn:microsoft.com/office/officeart/2005/8/layout/hierarchy3"/>
    <dgm:cxn modelId="{B53030A0-A13A-4F34-8159-AF8D5BE1CA45}" type="presParOf" srcId="{7FD825A8-4880-42D6-9C42-37FDAA697783}" destId="{8E1AB63B-8B6B-48CC-AA9B-D13CB86B9924}" srcOrd="2" destOrd="0" presId="urn:microsoft.com/office/officeart/2005/8/layout/hierarchy3"/>
    <dgm:cxn modelId="{9ABD3A5C-2130-47A7-B50D-217080242D4B}" type="presParOf" srcId="{7FD825A8-4880-42D6-9C42-37FDAA697783}" destId="{1CFA03A7-9B8A-4D6B-ABCC-EB758B398ECE}" srcOrd="3" destOrd="0" presId="urn:microsoft.com/office/officeart/2005/8/layout/hierarchy3"/>
    <dgm:cxn modelId="{C6009D72-DDBD-4AF1-9604-B2D976FF981D}" type="presParOf" srcId="{C5956D1C-6783-4A1E-BCFB-8DAC8E8996AB}" destId="{D16A7B4D-C2AB-4803-992B-EE4FADBF65DF}" srcOrd="1" destOrd="0" presId="urn:microsoft.com/office/officeart/2005/8/layout/hierarchy3"/>
    <dgm:cxn modelId="{7AB397E2-E23A-41ED-9266-B89057B17504}" type="presParOf" srcId="{D16A7B4D-C2AB-4803-992B-EE4FADBF65DF}" destId="{8F6540EA-AA94-4339-AE17-C0FC8C6AA434}" srcOrd="0" destOrd="0" presId="urn:microsoft.com/office/officeart/2005/8/layout/hierarchy3"/>
    <dgm:cxn modelId="{4F666E39-6A7E-4B39-A37C-456B8C9973D1}" type="presParOf" srcId="{8F6540EA-AA94-4339-AE17-C0FC8C6AA434}" destId="{A0992C33-4D1B-4467-8209-8315C4073388}" srcOrd="0" destOrd="0" presId="urn:microsoft.com/office/officeart/2005/8/layout/hierarchy3"/>
    <dgm:cxn modelId="{E11E7DA0-570C-40EB-B575-E221DE8BE95D}" type="presParOf" srcId="{8F6540EA-AA94-4339-AE17-C0FC8C6AA434}" destId="{ED453A66-4734-4D5B-882B-6C9E4E1DBFDC}" srcOrd="1" destOrd="0" presId="urn:microsoft.com/office/officeart/2005/8/layout/hierarchy3"/>
    <dgm:cxn modelId="{94D7B187-F1F7-4710-91BD-B8462FF3269D}" type="presParOf" srcId="{D16A7B4D-C2AB-4803-992B-EE4FADBF65DF}" destId="{483740BA-4483-474D-AD95-B551313B4636}" srcOrd="1" destOrd="0" presId="urn:microsoft.com/office/officeart/2005/8/layout/hierarchy3"/>
    <dgm:cxn modelId="{20FF60AC-C95A-4BC7-9AE6-2CE3A8AAE74B}" type="presParOf" srcId="{483740BA-4483-474D-AD95-B551313B4636}" destId="{0DC09E34-0201-4104-B54D-B0A1FCB3C46D}" srcOrd="0" destOrd="0" presId="urn:microsoft.com/office/officeart/2005/8/layout/hierarchy3"/>
    <dgm:cxn modelId="{AEA2F8B0-008E-4EE1-9377-854291B931E2}" type="presParOf" srcId="{483740BA-4483-474D-AD95-B551313B4636}" destId="{4356B9A8-B8AC-4559-A0AE-952239D6CBAC}" srcOrd="1" destOrd="0" presId="urn:microsoft.com/office/officeart/2005/8/layout/hierarchy3"/>
    <dgm:cxn modelId="{C96961DB-6D63-40A8-8366-961A5E42FCD5}" type="presParOf" srcId="{483740BA-4483-474D-AD95-B551313B4636}" destId="{B85B3A8A-C678-4B26-B330-B8C0BD51CC4E}" srcOrd="2" destOrd="0" presId="urn:microsoft.com/office/officeart/2005/8/layout/hierarchy3"/>
    <dgm:cxn modelId="{3FC2BD7F-A297-4496-934B-5C67D9E929D6}" type="presParOf" srcId="{483740BA-4483-474D-AD95-B551313B4636}" destId="{815F83A6-E089-4865-AC9B-62591E05C33B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97176B-F772-424C-BC7D-02C8C5BFEC7C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35C796-DE07-4E29-99C2-0262EDD26F33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fa-IR" sz="1600" dirty="0" smtClean="0">
              <a:cs typeface="B Lotus" pitchFamily="2" charset="-78"/>
            </a:rPr>
            <a:t>عدم پوشش مناسب جغرافیایی</a:t>
          </a:r>
          <a:endParaRPr lang="en-US" sz="1600" dirty="0">
            <a:cs typeface="B Lotus" pitchFamily="2" charset="-78"/>
          </a:endParaRPr>
        </a:p>
      </dgm:t>
    </dgm:pt>
    <dgm:pt modelId="{F1A2DD1A-FF86-4D3E-BAF1-C41A39B2AD48}" type="parTrans" cxnId="{940A6676-B80E-4D08-BA76-E0D1C58534AF}">
      <dgm:prSet/>
      <dgm:spPr/>
      <dgm:t>
        <a:bodyPr/>
        <a:lstStyle/>
        <a:p>
          <a:endParaRPr lang="en-US"/>
        </a:p>
      </dgm:t>
    </dgm:pt>
    <dgm:pt modelId="{39A55D5E-556E-4993-AABE-E9CBBD2A7331}" type="sibTrans" cxnId="{940A6676-B80E-4D08-BA76-E0D1C58534AF}">
      <dgm:prSet/>
      <dgm:spPr/>
      <dgm:t>
        <a:bodyPr/>
        <a:lstStyle/>
        <a:p>
          <a:endParaRPr lang="en-US"/>
        </a:p>
      </dgm:t>
    </dgm:pt>
    <dgm:pt modelId="{8A8163F8-D88C-4D81-A257-F0B7019F044A}">
      <dgm:prSet phldrT="[Text]" custT="1"/>
      <dgm:spPr>
        <a:solidFill>
          <a:srgbClr val="92D050">
            <a:alpha val="90000"/>
          </a:srgbClr>
        </a:solidFill>
      </dgm:spPr>
      <dgm:t>
        <a:bodyPr/>
        <a:lstStyle/>
        <a:p>
          <a:pPr algn="just" rtl="1"/>
          <a:r>
            <a:rPr lang="fa-IR" sz="2400" dirty="0" smtClean="0">
              <a:cs typeface="B Kamran" pitchFamily="2" charset="-78"/>
            </a:rPr>
            <a:t>هنگامی رخ می دهد که قسمتی از جمعیت به دلیل پراکندگی شدید جغرافیایی یا صعب العبور بودن مناطق روستایی و عدم دسترسی به راه های ارتباطی عملا از قلم می افتد.</a:t>
          </a:r>
          <a:endParaRPr lang="en-US" sz="2400" dirty="0">
            <a:cs typeface="B Kamran" pitchFamily="2" charset="-78"/>
          </a:endParaRPr>
        </a:p>
      </dgm:t>
    </dgm:pt>
    <dgm:pt modelId="{814744D5-A5EB-4366-86F6-8D12AB720F8D}" type="parTrans" cxnId="{AE941388-798C-4820-9374-754B2ADD4F77}">
      <dgm:prSet/>
      <dgm:spPr/>
      <dgm:t>
        <a:bodyPr/>
        <a:lstStyle/>
        <a:p>
          <a:endParaRPr lang="en-US"/>
        </a:p>
      </dgm:t>
    </dgm:pt>
    <dgm:pt modelId="{5E3CB306-8042-4E9E-ADFE-9B0016EE0FC1}" type="sibTrans" cxnId="{AE941388-798C-4820-9374-754B2ADD4F77}">
      <dgm:prSet/>
      <dgm:spPr/>
      <dgm:t>
        <a:bodyPr/>
        <a:lstStyle/>
        <a:p>
          <a:endParaRPr lang="en-US"/>
        </a:p>
      </dgm:t>
    </dgm:pt>
    <dgm:pt modelId="{3946AA04-A517-40E8-AFBE-7F00B15D201D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pPr rtl="1"/>
          <a:r>
            <a:rPr lang="fa-IR" dirty="0" smtClean="0">
              <a:cs typeface="B Lotus" pitchFamily="2" charset="-78"/>
            </a:rPr>
            <a:t>حذف و دوباره شماری بعضی از افراد جمعیت</a:t>
          </a:r>
          <a:endParaRPr lang="en-US" dirty="0">
            <a:cs typeface="B Lotus" pitchFamily="2" charset="-78"/>
          </a:endParaRPr>
        </a:p>
      </dgm:t>
    </dgm:pt>
    <dgm:pt modelId="{C9BF9590-8628-4D0B-9B7F-EFE7987EBE00}" type="parTrans" cxnId="{5FB395B3-699C-4071-AB90-14C99C7CC47A}">
      <dgm:prSet/>
      <dgm:spPr/>
      <dgm:t>
        <a:bodyPr/>
        <a:lstStyle/>
        <a:p>
          <a:endParaRPr lang="en-US"/>
        </a:p>
      </dgm:t>
    </dgm:pt>
    <dgm:pt modelId="{CA188CA2-24E4-400E-A98B-D10C39B5DAED}" type="sibTrans" cxnId="{5FB395B3-699C-4071-AB90-14C99C7CC47A}">
      <dgm:prSet/>
      <dgm:spPr/>
      <dgm:t>
        <a:bodyPr/>
        <a:lstStyle/>
        <a:p>
          <a:endParaRPr lang="en-US"/>
        </a:p>
      </dgm:t>
    </dgm:pt>
    <dgm:pt modelId="{F2B71919-987F-4CFE-B884-CE344E269F75}">
      <dgm:prSet phldrT="[Text]" custT="1"/>
      <dgm:spPr>
        <a:solidFill>
          <a:srgbClr val="92D050">
            <a:alpha val="90000"/>
          </a:srgbClr>
        </a:solidFill>
      </dgm:spPr>
      <dgm:t>
        <a:bodyPr/>
        <a:lstStyle/>
        <a:p>
          <a:pPr rtl="1"/>
          <a:r>
            <a:rPr lang="fa-IR" sz="2400" dirty="0" smtClean="0">
              <a:cs typeface="B Kamran" pitchFamily="2" charset="-78"/>
            </a:rPr>
            <a:t>بعضی مواقع به دلیل اختفاء سن برای مردان در سن سربازی حذف برخی از افراد جمعیت  صورت می گیرد.</a:t>
          </a:r>
          <a:endParaRPr lang="en-US" sz="2400" dirty="0">
            <a:cs typeface="B Kamran" pitchFamily="2" charset="-78"/>
          </a:endParaRPr>
        </a:p>
      </dgm:t>
    </dgm:pt>
    <dgm:pt modelId="{24D073F6-087C-4563-869E-BEE127D2155F}" type="parTrans" cxnId="{76A22D12-A64E-4B19-9C0A-DD284FC0FAC6}">
      <dgm:prSet/>
      <dgm:spPr/>
      <dgm:t>
        <a:bodyPr/>
        <a:lstStyle/>
        <a:p>
          <a:endParaRPr lang="en-US"/>
        </a:p>
      </dgm:t>
    </dgm:pt>
    <dgm:pt modelId="{E77DCBE4-9D2D-4E67-AC64-F41D728D9C4A}" type="sibTrans" cxnId="{76A22D12-A64E-4B19-9C0A-DD284FC0FAC6}">
      <dgm:prSet/>
      <dgm:spPr/>
      <dgm:t>
        <a:bodyPr/>
        <a:lstStyle/>
        <a:p>
          <a:endParaRPr lang="en-US"/>
        </a:p>
      </dgm:t>
    </dgm:pt>
    <dgm:pt modelId="{4A93B53C-F51B-4732-B061-D7458C002887}">
      <dgm:prSet phldrT="[Text]" custT="1"/>
      <dgm:spPr>
        <a:solidFill>
          <a:srgbClr val="92D050">
            <a:alpha val="90000"/>
          </a:srgbClr>
        </a:solidFill>
      </dgm:spPr>
      <dgm:t>
        <a:bodyPr/>
        <a:lstStyle/>
        <a:p>
          <a:pPr rtl="1"/>
          <a:r>
            <a:rPr lang="fa-IR" sz="2400" dirty="0" smtClean="0">
              <a:cs typeface="B Kamran" pitchFamily="2" charset="-78"/>
            </a:rPr>
            <a:t>عدم گزارش صحیح خانوارها در مورد نوزادان دختران و زنان مناطق محروم و روستایی به دلایل فرهنگی اشاره نمود.</a:t>
          </a:r>
          <a:endParaRPr lang="en-US" sz="2400" dirty="0">
            <a:cs typeface="B Kamran" pitchFamily="2" charset="-78"/>
          </a:endParaRPr>
        </a:p>
      </dgm:t>
    </dgm:pt>
    <dgm:pt modelId="{B803DCDC-38F4-49EC-B4FA-77121646B7C5}" type="parTrans" cxnId="{93963C94-FFDC-4445-9088-83A732B59FB9}">
      <dgm:prSet/>
      <dgm:spPr/>
      <dgm:t>
        <a:bodyPr/>
        <a:lstStyle/>
        <a:p>
          <a:endParaRPr lang="en-US"/>
        </a:p>
      </dgm:t>
    </dgm:pt>
    <dgm:pt modelId="{7C807A88-452A-413C-9F2B-3BFF52A21A2C}" type="sibTrans" cxnId="{93963C94-FFDC-4445-9088-83A732B59FB9}">
      <dgm:prSet/>
      <dgm:spPr/>
      <dgm:t>
        <a:bodyPr/>
        <a:lstStyle/>
        <a:p>
          <a:endParaRPr lang="en-US"/>
        </a:p>
      </dgm:t>
    </dgm:pt>
    <dgm:pt modelId="{3A62051C-B147-49A7-BAA2-4E5E5647D6EA}">
      <dgm:prSet phldrT="[Text]" custT="1"/>
      <dgm:spPr>
        <a:solidFill>
          <a:srgbClr val="92D050">
            <a:alpha val="90000"/>
          </a:srgbClr>
        </a:solidFill>
      </dgm:spPr>
      <dgm:t>
        <a:bodyPr/>
        <a:lstStyle/>
        <a:p>
          <a:pPr rtl="1"/>
          <a:r>
            <a:rPr lang="fa-IR" sz="2400" dirty="0" smtClean="0">
              <a:cs typeface="B Kamran" pitchFamily="2" charset="-78"/>
            </a:rPr>
            <a:t>ممکن است دوباره شماری در مورد برخی از افراد صورت بگیرد.</a:t>
          </a:r>
          <a:endParaRPr lang="en-US" sz="2400" dirty="0">
            <a:cs typeface="B Kamran" pitchFamily="2" charset="-78"/>
          </a:endParaRPr>
        </a:p>
      </dgm:t>
    </dgm:pt>
    <dgm:pt modelId="{261CF03A-A835-426E-8384-9270048DF4D9}" type="parTrans" cxnId="{700BC5D2-7A89-4E2B-AAD9-D85EB73E098C}">
      <dgm:prSet/>
      <dgm:spPr/>
      <dgm:t>
        <a:bodyPr/>
        <a:lstStyle/>
        <a:p>
          <a:endParaRPr lang="en-US"/>
        </a:p>
      </dgm:t>
    </dgm:pt>
    <dgm:pt modelId="{33BFC51E-19F5-40DD-87ED-1CF2D3FA8530}" type="sibTrans" cxnId="{700BC5D2-7A89-4E2B-AAD9-D85EB73E098C}">
      <dgm:prSet/>
      <dgm:spPr/>
      <dgm:t>
        <a:bodyPr/>
        <a:lstStyle/>
        <a:p>
          <a:endParaRPr lang="en-US"/>
        </a:p>
      </dgm:t>
    </dgm:pt>
    <dgm:pt modelId="{F6485749-5A26-494A-8A6A-B639D6B87CD4}">
      <dgm:prSet phldrT="[Text]" custT="1"/>
      <dgm:spPr>
        <a:solidFill>
          <a:srgbClr val="92D050">
            <a:alpha val="90000"/>
          </a:srgbClr>
        </a:solidFill>
      </dgm:spPr>
      <dgm:t>
        <a:bodyPr/>
        <a:lstStyle/>
        <a:p>
          <a:pPr rtl="1"/>
          <a:r>
            <a:rPr lang="fa-IR" sz="2400" dirty="0" smtClean="0">
              <a:cs typeface="B Kamran" pitchFamily="2" charset="-78"/>
            </a:rPr>
            <a:t>ممکن است افرادی که در زمان سرشماری عضو جامعه مورد نظر  نبودند شمارش شوند .</a:t>
          </a:r>
          <a:endParaRPr lang="en-US" sz="2400" dirty="0">
            <a:cs typeface="B Kamran" pitchFamily="2" charset="-78"/>
          </a:endParaRPr>
        </a:p>
      </dgm:t>
    </dgm:pt>
    <dgm:pt modelId="{C7EBC416-57BB-477F-973B-40DAF77A4F52}" type="parTrans" cxnId="{95C4A571-363A-4B60-B2F6-96B0FBD917A2}">
      <dgm:prSet/>
      <dgm:spPr/>
      <dgm:t>
        <a:bodyPr/>
        <a:lstStyle/>
        <a:p>
          <a:endParaRPr lang="en-US"/>
        </a:p>
      </dgm:t>
    </dgm:pt>
    <dgm:pt modelId="{4D102E8A-3F40-4677-BF7D-2D7EB1C9983D}" type="sibTrans" cxnId="{95C4A571-363A-4B60-B2F6-96B0FBD917A2}">
      <dgm:prSet/>
      <dgm:spPr/>
      <dgm:t>
        <a:bodyPr/>
        <a:lstStyle/>
        <a:p>
          <a:endParaRPr lang="en-US"/>
        </a:p>
      </dgm:t>
    </dgm:pt>
    <dgm:pt modelId="{E0B97F28-D7B8-41C0-8533-25D13B937503}" type="pres">
      <dgm:prSet presAssocID="{9297176B-F772-424C-BC7D-02C8C5BFEC7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C415EF-8CE9-4A94-BE36-8E0964CE4DC9}" type="pres">
      <dgm:prSet presAssocID="{1C35C796-DE07-4E29-99C2-0262EDD26F33}" presName="composite" presStyleCnt="0"/>
      <dgm:spPr/>
    </dgm:pt>
    <dgm:pt modelId="{E48E43A6-7F3A-463B-A8BB-594D9EE7A073}" type="pres">
      <dgm:prSet presAssocID="{1C35C796-DE07-4E29-99C2-0262EDD26F33}" presName="parentText" presStyleLbl="alignNode1" presStyleIdx="0" presStyleCnt="2" custLinFactNeighborX="0" custLinFactNeighborY="274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E4094F-3595-4A9E-907A-04967AE4EDB5}" type="pres">
      <dgm:prSet presAssocID="{1C35C796-DE07-4E29-99C2-0262EDD26F33}" presName="descendantText" presStyleLbl="alignAcc1" presStyleIdx="0" presStyleCnt="2" custScaleX="97208" custScaleY="1334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4DBDAE-4C1F-409F-8A6B-8113DC4324D7}" type="pres">
      <dgm:prSet presAssocID="{39A55D5E-556E-4993-AABE-E9CBBD2A7331}" presName="sp" presStyleCnt="0"/>
      <dgm:spPr/>
    </dgm:pt>
    <dgm:pt modelId="{9829CCFA-1EAB-4E4D-8427-52AABB8D8287}" type="pres">
      <dgm:prSet presAssocID="{3946AA04-A517-40E8-AFBE-7F00B15D201D}" presName="composite" presStyleCnt="0"/>
      <dgm:spPr/>
    </dgm:pt>
    <dgm:pt modelId="{0C2CF66B-17E8-4F46-B116-2C1C877425CA}" type="pres">
      <dgm:prSet presAssocID="{3946AA04-A517-40E8-AFBE-7F00B15D201D}" presName="parentText" presStyleLbl="alignNode1" presStyleIdx="1" presStyleCnt="2" custScaleY="18413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3086A7-287B-40B4-A35B-836A24028326}" type="pres">
      <dgm:prSet presAssocID="{3946AA04-A517-40E8-AFBE-7F00B15D201D}" presName="descendantText" presStyleLbl="alignAcc1" presStyleIdx="1" presStyleCnt="2" custScaleY="248165" custLinFactNeighborX="43" custLinFactNeighborY="-3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941388-798C-4820-9374-754B2ADD4F77}" srcId="{1C35C796-DE07-4E29-99C2-0262EDD26F33}" destId="{8A8163F8-D88C-4D81-A257-F0B7019F044A}" srcOrd="0" destOrd="0" parTransId="{814744D5-A5EB-4366-86F6-8D12AB720F8D}" sibTransId="{5E3CB306-8042-4E9E-ADFE-9B0016EE0FC1}"/>
    <dgm:cxn modelId="{700BC5D2-7A89-4E2B-AAD9-D85EB73E098C}" srcId="{3946AA04-A517-40E8-AFBE-7F00B15D201D}" destId="{3A62051C-B147-49A7-BAA2-4E5E5647D6EA}" srcOrd="2" destOrd="0" parTransId="{261CF03A-A835-426E-8384-9270048DF4D9}" sibTransId="{33BFC51E-19F5-40DD-87ED-1CF2D3FA8530}"/>
    <dgm:cxn modelId="{64488D9B-705A-4C72-80F4-A67D7FB10CAB}" type="presOf" srcId="{F6485749-5A26-494A-8A6A-B639D6B87CD4}" destId="{B63086A7-287B-40B4-A35B-836A24028326}" srcOrd="0" destOrd="3" presId="urn:microsoft.com/office/officeart/2005/8/layout/chevron2"/>
    <dgm:cxn modelId="{940A6676-B80E-4D08-BA76-E0D1C58534AF}" srcId="{9297176B-F772-424C-BC7D-02C8C5BFEC7C}" destId="{1C35C796-DE07-4E29-99C2-0262EDD26F33}" srcOrd="0" destOrd="0" parTransId="{F1A2DD1A-FF86-4D3E-BAF1-C41A39B2AD48}" sibTransId="{39A55D5E-556E-4993-AABE-E9CBBD2A7331}"/>
    <dgm:cxn modelId="{95C4A571-363A-4B60-B2F6-96B0FBD917A2}" srcId="{3946AA04-A517-40E8-AFBE-7F00B15D201D}" destId="{F6485749-5A26-494A-8A6A-B639D6B87CD4}" srcOrd="3" destOrd="0" parTransId="{C7EBC416-57BB-477F-973B-40DAF77A4F52}" sibTransId="{4D102E8A-3F40-4677-BF7D-2D7EB1C9983D}"/>
    <dgm:cxn modelId="{C0D3C107-C643-4985-90A6-B1DABD3DA756}" type="presOf" srcId="{9297176B-F772-424C-BC7D-02C8C5BFEC7C}" destId="{E0B97F28-D7B8-41C0-8533-25D13B937503}" srcOrd="0" destOrd="0" presId="urn:microsoft.com/office/officeart/2005/8/layout/chevron2"/>
    <dgm:cxn modelId="{550BD7D2-782A-4B75-BA65-D2B5E9A746F8}" type="presOf" srcId="{8A8163F8-D88C-4D81-A257-F0B7019F044A}" destId="{09E4094F-3595-4A9E-907A-04967AE4EDB5}" srcOrd="0" destOrd="0" presId="urn:microsoft.com/office/officeart/2005/8/layout/chevron2"/>
    <dgm:cxn modelId="{5FB395B3-699C-4071-AB90-14C99C7CC47A}" srcId="{9297176B-F772-424C-BC7D-02C8C5BFEC7C}" destId="{3946AA04-A517-40E8-AFBE-7F00B15D201D}" srcOrd="1" destOrd="0" parTransId="{C9BF9590-8628-4D0B-9B7F-EFE7987EBE00}" sibTransId="{CA188CA2-24E4-400E-A98B-D10C39B5DAED}"/>
    <dgm:cxn modelId="{A59D5F2E-4010-4F8F-BA49-A1916F528355}" type="presOf" srcId="{4A93B53C-F51B-4732-B061-D7458C002887}" destId="{B63086A7-287B-40B4-A35B-836A24028326}" srcOrd="0" destOrd="1" presId="urn:microsoft.com/office/officeart/2005/8/layout/chevron2"/>
    <dgm:cxn modelId="{DF0E124E-7301-49A8-A076-ED05B5B5DD9A}" type="presOf" srcId="{3A62051C-B147-49A7-BAA2-4E5E5647D6EA}" destId="{B63086A7-287B-40B4-A35B-836A24028326}" srcOrd="0" destOrd="2" presId="urn:microsoft.com/office/officeart/2005/8/layout/chevron2"/>
    <dgm:cxn modelId="{93963C94-FFDC-4445-9088-83A732B59FB9}" srcId="{3946AA04-A517-40E8-AFBE-7F00B15D201D}" destId="{4A93B53C-F51B-4732-B061-D7458C002887}" srcOrd="1" destOrd="0" parTransId="{B803DCDC-38F4-49EC-B4FA-77121646B7C5}" sibTransId="{7C807A88-452A-413C-9F2B-3BFF52A21A2C}"/>
    <dgm:cxn modelId="{88400CFF-8A6F-4839-BA1D-0B8DA74DB36C}" type="presOf" srcId="{3946AA04-A517-40E8-AFBE-7F00B15D201D}" destId="{0C2CF66B-17E8-4F46-B116-2C1C877425CA}" srcOrd="0" destOrd="0" presId="urn:microsoft.com/office/officeart/2005/8/layout/chevron2"/>
    <dgm:cxn modelId="{A4FBBFD1-5FFC-47AF-A1DE-C1CFB7347B97}" type="presOf" srcId="{1C35C796-DE07-4E29-99C2-0262EDD26F33}" destId="{E48E43A6-7F3A-463B-A8BB-594D9EE7A073}" srcOrd="0" destOrd="0" presId="urn:microsoft.com/office/officeart/2005/8/layout/chevron2"/>
    <dgm:cxn modelId="{76A22D12-A64E-4B19-9C0A-DD284FC0FAC6}" srcId="{3946AA04-A517-40E8-AFBE-7F00B15D201D}" destId="{F2B71919-987F-4CFE-B884-CE344E269F75}" srcOrd="0" destOrd="0" parTransId="{24D073F6-087C-4563-869E-BEE127D2155F}" sibTransId="{E77DCBE4-9D2D-4E67-AC64-F41D728D9C4A}"/>
    <dgm:cxn modelId="{8337386F-1C7C-4E1F-AF9F-AAC8C22F18CB}" type="presOf" srcId="{F2B71919-987F-4CFE-B884-CE344E269F75}" destId="{B63086A7-287B-40B4-A35B-836A24028326}" srcOrd="0" destOrd="0" presId="urn:microsoft.com/office/officeart/2005/8/layout/chevron2"/>
    <dgm:cxn modelId="{5E94A050-B5F1-40C3-94C5-269118C954F5}" type="presParOf" srcId="{E0B97F28-D7B8-41C0-8533-25D13B937503}" destId="{63C415EF-8CE9-4A94-BE36-8E0964CE4DC9}" srcOrd="0" destOrd="0" presId="urn:microsoft.com/office/officeart/2005/8/layout/chevron2"/>
    <dgm:cxn modelId="{B805D795-6DBF-449D-A2A9-EC2DBF752C31}" type="presParOf" srcId="{63C415EF-8CE9-4A94-BE36-8E0964CE4DC9}" destId="{E48E43A6-7F3A-463B-A8BB-594D9EE7A073}" srcOrd="0" destOrd="0" presId="urn:microsoft.com/office/officeart/2005/8/layout/chevron2"/>
    <dgm:cxn modelId="{E5BE26A2-78D5-4DAA-979C-BEB4DF7C3692}" type="presParOf" srcId="{63C415EF-8CE9-4A94-BE36-8E0964CE4DC9}" destId="{09E4094F-3595-4A9E-907A-04967AE4EDB5}" srcOrd="1" destOrd="0" presId="urn:microsoft.com/office/officeart/2005/8/layout/chevron2"/>
    <dgm:cxn modelId="{04047CF3-F720-4589-B7F7-4A7675993C58}" type="presParOf" srcId="{E0B97F28-D7B8-41C0-8533-25D13B937503}" destId="{E14DBDAE-4C1F-409F-8A6B-8113DC4324D7}" srcOrd="1" destOrd="0" presId="urn:microsoft.com/office/officeart/2005/8/layout/chevron2"/>
    <dgm:cxn modelId="{453293A0-D2C1-47C4-9F53-58114C87FE28}" type="presParOf" srcId="{E0B97F28-D7B8-41C0-8533-25D13B937503}" destId="{9829CCFA-1EAB-4E4D-8427-52AABB8D8287}" srcOrd="2" destOrd="0" presId="urn:microsoft.com/office/officeart/2005/8/layout/chevron2"/>
    <dgm:cxn modelId="{B2372896-47EB-490F-90E0-FA9459F398A6}" type="presParOf" srcId="{9829CCFA-1EAB-4E4D-8427-52AABB8D8287}" destId="{0C2CF66B-17E8-4F46-B116-2C1C877425CA}" srcOrd="0" destOrd="0" presId="urn:microsoft.com/office/officeart/2005/8/layout/chevron2"/>
    <dgm:cxn modelId="{542D59B8-B404-41ED-A987-D89AA4002767}" type="presParOf" srcId="{9829CCFA-1EAB-4E4D-8427-52AABB8D8287}" destId="{B63086A7-287B-40B4-A35B-836A2402832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7EF1AC-591A-4469-827B-D09956209768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B6C4E6-9406-49FE-84A3-43C0809CF841}">
      <dgm:prSet phldrT="[Text]"/>
      <dgm:spPr>
        <a:solidFill>
          <a:srgbClr val="A50021"/>
        </a:solidFill>
      </dgm:spPr>
      <dgm:t>
        <a:bodyPr/>
        <a:lstStyle/>
        <a:p>
          <a:r>
            <a:rPr lang="fa-IR" dirty="0" smtClean="0"/>
            <a:t>اشتباه گزارش</a:t>
          </a:r>
          <a:endParaRPr lang="en-US" dirty="0"/>
        </a:p>
      </dgm:t>
    </dgm:pt>
    <dgm:pt modelId="{9FBFB9EC-B9D2-4FA1-9B9A-52BC210D9118}" type="parTrans" cxnId="{71D6A95F-4C1B-430C-AB7D-2235EF4DCE4E}">
      <dgm:prSet/>
      <dgm:spPr/>
      <dgm:t>
        <a:bodyPr/>
        <a:lstStyle/>
        <a:p>
          <a:endParaRPr lang="en-US"/>
        </a:p>
      </dgm:t>
    </dgm:pt>
    <dgm:pt modelId="{FEF94EFB-539E-47D9-8472-55C337EDF01A}" type="sibTrans" cxnId="{71D6A95F-4C1B-430C-AB7D-2235EF4DCE4E}">
      <dgm:prSet/>
      <dgm:spPr/>
      <dgm:t>
        <a:bodyPr/>
        <a:lstStyle/>
        <a:p>
          <a:endParaRPr lang="en-US"/>
        </a:p>
      </dgm:t>
    </dgm:pt>
    <dgm:pt modelId="{76CDC694-91A2-4629-B878-947591799424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fa-IR" dirty="0" smtClean="0"/>
            <a:t>عدم طبقه بندی صحیح</a:t>
          </a:r>
          <a:endParaRPr lang="en-US" dirty="0"/>
        </a:p>
      </dgm:t>
    </dgm:pt>
    <dgm:pt modelId="{2F077A8A-66D2-487D-84F2-050C0F022340}" type="parTrans" cxnId="{EE0D1311-3D32-429D-B76E-74D425B6C7A6}">
      <dgm:prSet/>
      <dgm:spPr/>
      <dgm:t>
        <a:bodyPr/>
        <a:lstStyle/>
        <a:p>
          <a:endParaRPr lang="en-US"/>
        </a:p>
      </dgm:t>
    </dgm:pt>
    <dgm:pt modelId="{5969E877-0052-4663-AA67-BF3A015A8380}" type="sibTrans" cxnId="{EE0D1311-3D32-429D-B76E-74D425B6C7A6}">
      <dgm:prSet/>
      <dgm:spPr/>
      <dgm:t>
        <a:bodyPr/>
        <a:lstStyle/>
        <a:p>
          <a:endParaRPr lang="en-US"/>
        </a:p>
      </dgm:t>
    </dgm:pt>
    <dgm:pt modelId="{AF3FEB38-54B4-4D83-94BE-C40CBB677F90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fa-IR" dirty="0" smtClean="0"/>
            <a:t>اعلام اشتباه سن برخی  از اعضاء خانوار</a:t>
          </a:r>
          <a:endParaRPr lang="en-US" dirty="0"/>
        </a:p>
      </dgm:t>
    </dgm:pt>
    <dgm:pt modelId="{62DD9C1C-4D56-40B8-9BE6-312676F637B4}" type="parTrans" cxnId="{77F9E42A-E445-4B79-A11D-D18557ED4E55}">
      <dgm:prSet/>
      <dgm:spPr/>
      <dgm:t>
        <a:bodyPr/>
        <a:lstStyle/>
        <a:p>
          <a:endParaRPr lang="en-US"/>
        </a:p>
      </dgm:t>
    </dgm:pt>
    <dgm:pt modelId="{797B7F5A-046D-4A80-80DF-9319109E4380}" type="sibTrans" cxnId="{77F9E42A-E445-4B79-A11D-D18557ED4E55}">
      <dgm:prSet/>
      <dgm:spPr/>
      <dgm:t>
        <a:bodyPr/>
        <a:lstStyle/>
        <a:p>
          <a:endParaRPr lang="en-US"/>
        </a:p>
      </dgm:t>
    </dgm:pt>
    <dgm:pt modelId="{AD14CFDB-225A-4887-BF30-14F6E53FE490}">
      <dgm:prSet/>
      <dgm:spPr>
        <a:solidFill>
          <a:srgbClr val="007E39"/>
        </a:solidFill>
      </dgm:spPr>
      <dgm:t>
        <a:bodyPr/>
        <a:lstStyle/>
        <a:p>
          <a:r>
            <a:rPr lang="fa-IR" dirty="0" smtClean="0"/>
            <a:t>عدم گزارش و ثبت صحیح سن یا تاریخ تولد افراد</a:t>
          </a:r>
          <a:endParaRPr lang="en-US" dirty="0"/>
        </a:p>
      </dgm:t>
    </dgm:pt>
    <dgm:pt modelId="{0BD70C0E-052B-4DD4-B577-8BF2196A3177}" type="parTrans" cxnId="{81B6A12E-94B4-404A-AA6A-18C6D58B6B91}">
      <dgm:prSet/>
      <dgm:spPr/>
      <dgm:t>
        <a:bodyPr/>
        <a:lstStyle/>
        <a:p>
          <a:endParaRPr lang="en-US"/>
        </a:p>
      </dgm:t>
    </dgm:pt>
    <dgm:pt modelId="{6C278916-54E5-4BB3-9E32-0612C2EA7032}" type="sibTrans" cxnId="{81B6A12E-94B4-404A-AA6A-18C6D58B6B91}">
      <dgm:prSet/>
      <dgm:spPr/>
      <dgm:t>
        <a:bodyPr/>
        <a:lstStyle/>
        <a:p>
          <a:endParaRPr lang="en-US"/>
        </a:p>
      </dgm:t>
    </dgm:pt>
    <dgm:pt modelId="{86288C44-1698-4988-ADA4-357DC3AC3281}">
      <dgm:prSet/>
      <dgm:spPr>
        <a:solidFill>
          <a:srgbClr val="DEEA40"/>
        </a:solidFill>
      </dgm:spPr>
      <dgm:t>
        <a:bodyPr/>
        <a:lstStyle/>
        <a:p>
          <a:r>
            <a:rPr lang="fa-IR" dirty="0" smtClean="0"/>
            <a:t>سوالات پرسشنامه خانوار</a:t>
          </a:r>
        </a:p>
      </dgm:t>
    </dgm:pt>
    <dgm:pt modelId="{5CD1F71B-1D69-4662-BDB5-E488DE7F996A}" type="parTrans" cxnId="{48E16FF7-B3BA-451A-B698-347FDC4DE7AB}">
      <dgm:prSet/>
      <dgm:spPr/>
      <dgm:t>
        <a:bodyPr/>
        <a:lstStyle/>
        <a:p>
          <a:endParaRPr lang="en-US"/>
        </a:p>
      </dgm:t>
    </dgm:pt>
    <dgm:pt modelId="{E2B95921-D58E-45D5-BEC7-728B660459C6}" type="sibTrans" cxnId="{48E16FF7-B3BA-451A-B698-347FDC4DE7AB}">
      <dgm:prSet/>
      <dgm:spPr/>
      <dgm:t>
        <a:bodyPr/>
        <a:lstStyle/>
        <a:p>
          <a:endParaRPr lang="en-US"/>
        </a:p>
      </dgm:t>
    </dgm:pt>
    <dgm:pt modelId="{106F3EA4-20EB-43BA-8AE7-E6630CF33B4B}">
      <dgm:prSet/>
      <dgm:spPr>
        <a:solidFill>
          <a:srgbClr val="7030A0"/>
        </a:solidFill>
      </dgm:spPr>
      <dgm:t>
        <a:bodyPr/>
        <a:lstStyle/>
        <a:p>
          <a:r>
            <a:rPr lang="fa-IR" dirty="0" smtClean="0"/>
            <a:t>اشتباه در گزارش</a:t>
          </a:r>
          <a:endParaRPr lang="en-US" dirty="0"/>
        </a:p>
      </dgm:t>
    </dgm:pt>
    <dgm:pt modelId="{02210815-C194-4DC6-8BC2-BE3824874778}" type="parTrans" cxnId="{6D349F69-BCF1-4A32-B125-26051F9BF0F3}">
      <dgm:prSet/>
      <dgm:spPr/>
      <dgm:t>
        <a:bodyPr/>
        <a:lstStyle/>
        <a:p>
          <a:endParaRPr lang="en-US"/>
        </a:p>
      </dgm:t>
    </dgm:pt>
    <dgm:pt modelId="{B164FBFC-3286-4525-81AD-EA964C842513}" type="sibTrans" cxnId="{6D349F69-BCF1-4A32-B125-26051F9BF0F3}">
      <dgm:prSet/>
      <dgm:spPr/>
      <dgm:t>
        <a:bodyPr/>
        <a:lstStyle/>
        <a:p>
          <a:endParaRPr lang="en-US"/>
        </a:p>
      </dgm:t>
    </dgm:pt>
    <dgm:pt modelId="{8D6C27C2-65CE-4455-B88E-8A674DB5F341}" type="pres">
      <dgm:prSet presAssocID="{D57EF1AC-591A-4469-827B-D0995620976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8FF2FB-1EB3-4B05-83F6-5B98C380C6E1}" type="pres">
      <dgm:prSet presAssocID="{DEB6C4E6-9406-49FE-84A3-43C0809CF84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221F7-244F-4D9D-9BBC-6CC7277D5B6C}" type="pres">
      <dgm:prSet presAssocID="{FEF94EFB-539E-47D9-8472-55C337EDF01A}" presName="sibTrans" presStyleLbl="sibTrans2D1" presStyleIdx="0" presStyleCnt="6"/>
      <dgm:spPr/>
      <dgm:t>
        <a:bodyPr/>
        <a:lstStyle/>
        <a:p>
          <a:endParaRPr lang="en-US"/>
        </a:p>
      </dgm:t>
    </dgm:pt>
    <dgm:pt modelId="{64B9EA34-1404-4589-A98A-0C235F0D5FB6}" type="pres">
      <dgm:prSet presAssocID="{FEF94EFB-539E-47D9-8472-55C337EDF01A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E2FE53C5-DA38-4941-8A02-E40B1549032A}" type="pres">
      <dgm:prSet presAssocID="{AD14CFDB-225A-4887-BF30-14F6E53FE49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AB59A3-8874-4CF9-B8BF-E3216A64A265}" type="pres">
      <dgm:prSet presAssocID="{6C278916-54E5-4BB3-9E32-0612C2EA7032}" presName="sibTrans" presStyleLbl="sibTrans2D1" presStyleIdx="1" presStyleCnt="6"/>
      <dgm:spPr/>
      <dgm:t>
        <a:bodyPr/>
        <a:lstStyle/>
        <a:p>
          <a:endParaRPr lang="en-US"/>
        </a:p>
      </dgm:t>
    </dgm:pt>
    <dgm:pt modelId="{9D06CAB7-1C3F-4C27-9C92-8291556F449B}" type="pres">
      <dgm:prSet presAssocID="{6C278916-54E5-4BB3-9E32-0612C2EA7032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3929B254-B039-4244-B495-499D0E962D48}" type="pres">
      <dgm:prSet presAssocID="{106F3EA4-20EB-43BA-8AE7-E6630CF33B4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8FCDF6-B6BA-492B-99FA-4205912A547F}" type="pres">
      <dgm:prSet presAssocID="{B164FBFC-3286-4525-81AD-EA964C842513}" presName="sibTrans" presStyleLbl="sibTrans2D1" presStyleIdx="2" presStyleCnt="6"/>
      <dgm:spPr/>
      <dgm:t>
        <a:bodyPr/>
        <a:lstStyle/>
        <a:p>
          <a:endParaRPr lang="en-US"/>
        </a:p>
      </dgm:t>
    </dgm:pt>
    <dgm:pt modelId="{9178DE4E-7589-4A20-BF81-75F3C4ED8F1E}" type="pres">
      <dgm:prSet presAssocID="{B164FBFC-3286-4525-81AD-EA964C842513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323CB474-9CE0-405A-9BE3-8EA3000C9567}" type="pres">
      <dgm:prSet presAssocID="{76CDC694-91A2-4629-B878-94759179942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E33A6F-67DF-48DE-8EEF-EE28998AD531}" type="pres">
      <dgm:prSet presAssocID="{5969E877-0052-4663-AA67-BF3A015A8380}" presName="sibTrans" presStyleLbl="sibTrans2D1" presStyleIdx="3" presStyleCnt="6" custAng="10897774" custScaleX="114243"/>
      <dgm:spPr/>
      <dgm:t>
        <a:bodyPr/>
        <a:lstStyle/>
        <a:p>
          <a:endParaRPr lang="en-US"/>
        </a:p>
      </dgm:t>
    </dgm:pt>
    <dgm:pt modelId="{20CBAE3E-E998-4FC9-BC06-A415190F0669}" type="pres">
      <dgm:prSet presAssocID="{5969E877-0052-4663-AA67-BF3A015A8380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877DB4A5-3C78-4E50-A6AC-2A8BF9DE3111}" type="pres">
      <dgm:prSet presAssocID="{86288C44-1698-4988-ADA4-357DC3AC328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4D73EA-E700-49FF-80B4-AA0635C22892}" type="pres">
      <dgm:prSet presAssocID="{E2B95921-D58E-45D5-BEC7-728B660459C6}" presName="sibTrans" presStyleLbl="sibTrans2D1" presStyleIdx="4" presStyleCnt="6" custAng="11053077" custScaleX="130652"/>
      <dgm:spPr/>
      <dgm:t>
        <a:bodyPr/>
        <a:lstStyle/>
        <a:p>
          <a:endParaRPr lang="en-US"/>
        </a:p>
      </dgm:t>
    </dgm:pt>
    <dgm:pt modelId="{9092897A-1AAD-41E0-AAF6-163F0809EA4B}" type="pres">
      <dgm:prSet presAssocID="{E2B95921-D58E-45D5-BEC7-728B660459C6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01AFCD17-1DD1-4490-A164-305152F4F1EC}" type="pres">
      <dgm:prSet presAssocID="{AF3FEB38-54B4-4D83-94BE-C40CBB677F9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94F291-916D-4871-842D-98A6113FC58D}" type="pres">
      <dgm:prSet presAssocID="{797B7F5A-046D-4A80-80DF-9319109E4380}" presName="sibTrans" presStyleLbl="sibTrans2D1" presStyleIdx="5" presStyleCnt="6" custAng="9983603" custFlipHor="0" custScaleX="144596" custLinFactNeighborX="13034" custLinFactNeighborY="836"/>
      <dgm:spPr/>
      <dgm:t>
        <a:bodyPr/>
        <a:lstStyle/>
        <a:p>
          <a:endParaRPr lang="en-US"/>
        </a:p>
      </dgm:t>
    </dgm:pt>
    <dgm:pt modelId="{04B368ED-8A49-488C-A8D9-AEB55ECCDE9A}" type="pres">
      <dgm:prSet presAssocID="{797B7F5A-046D-4A80-80DF-9319109E4380}" presName="connectorText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48E16FF7-B3BA-451A-B698-347FDC4DE7AB}" srcId="{D57EF1AC-591A-4469-827B-D09956209768}" destId="{86288C44-1698-4988-ADA4-357DC3AC3281}" srcOrd="4" destOrd="0" parTransId="{5CD1F71B-1D69-4662-BDB5-E488DE7F996A}" sibTransId="{E2B95921-D58E-45D5-BEC7-728B660459C6}"/>
    <dgm:cxn modelId="{7A14073A-DDC8-484E-8B9F-07D3271ED671}" type="presOf" srcId="{FEF94EFB-539E-47D9-8472-55C337EDF01A}" destId="{64B9EA34-1404-4589-A98A-0C235F0D5FB6}" srcOrd="1" destOrd="0" presId="urn:microsoft.com/office/officeart/2005/8/layout/cycle2"/>
    <dgm:cxn modelId="{E488488E-155E-450B-A81F-94F4205B81FE}" type="presOf" srcId="{76CDC694-91A2-4629-B878-947591799424}" destId="{323CB474-9CE0-405A-9BE3-8EA3000C9567}" srcOrd="0" destOrd="0" presId="urn:microsoft.com/office/officeart/2005/8/layout/cycle2"/>
    <dgm:cxn modelId="{B547716E-BCFE-47FC-BC2F-11791A7B83AA}" type="presOf" srcId="{106F3EA4-20EB-43BA-8AE7-E6630CF33B4B}" destId="{3929B254-B039-4244-B495-499D0E962D48}" srcOrd="0" destOrd="0" presId="urn:microsoft.com/office/officeart/2005/8/layout/cycle2"/>
    <dgm:cxn modelId="{71D6A95F-4C1B-430C-AB7D-2235EF4DCE4E}" srcId="{D57EF1AC-591A-4469-827B-D09956209768}" destId="{DEB6C4E6-9406-49FE-84A3-43C0809CF841}" srcOrd="0" destOrd="0" parTransId="{9FBFB9EC-B9D2-4FA1-9B9A-52BC210D9118}" sibTransId="{FEF94EFB-539E-47D9-8472-55C337EDF01A}"/>
    <dgm:cxn modelId="{4D767E1A-32B8-4C11-965D-CCEE13FE122F}" type="presOf" srcId="{6C278916-54E5-4BB3-9E32-0612C2EA7032}" destId="{D7AB59A3-8874-4CF9-B8BF-E3216A64A265}" srcOrd="0" destOrd="0" presId="urn:microsoft.com/office/officeart/2005/8/layout/cycle2"/>
    <dgm:cxn modelId="{77F9E42A-E445-4B79-A11D-D18557ED4E55}" srcId="{D57EF1AC-591A-4469-827B-D09956209768}" destId="{AF3FEB38-54B4-4D83-94BE-C40CBB677F90}" srcOrd="5" destOrd="0" parTransId="{62DD9C1C-4D56-40B8-9BE6-312676F637B4}" sibTransId="{797B7F5A-046D-4A80-80DF-9319109E4380}"/>
    <dgm:cxn modelId="{D523FEF1-944A-458B-BCDE-FF40BA23D7C8}" type="presOf" srcId="{AF3FEB38-54B4-4D83-94BE-C40CBB677F90}" destId="{01AFCD17-1DD1-4490-A164-305152F4F1EC}" srcOrd="0" destOrd="0" presId="urn:microsoft.com/office/officeart/2005/8/layout/cycle2"/>
    <dgm:cxn modelId="{EE0D1311-3D32-429D-B76E-74D425B6C7A6}" srcId="{D57EF1AC-591A-4469-827B-D09956209768}" destId="{76CDC694-91A2-4629-B878-947591799424}" srcOrd="3" destOrd="0" parTransId="{2F077A8A-66D2-487D-84F2-050C0F022340}" sibTransId="{5969E877-0052-4663-AA67-BF3A015A8380}"/>
    <dgm:cxn modelId="{93EAE6A1-1065-4FCE-B705-4E578238CA42}" type="presOf" srcId="{AD14CFDB-225A-4887-BF30-14F6E53FE490}" destId="{E2FE53C5-DA38-4941-8A02-E40B1549032A}" srcOrd="0" destOrd="0" presId="urn:microsoft.com/office/officeart/2005/8/layout/cycle2"/>
    <dgm:cxn modelId="{AF8981B8-18FC-4832-95FD-78846FEC43FE}" type="presOf" srcId="{DEB6C4E6-9406-49FE-84A3-43C0809CF841}" destId="{588FF2FB-1EB3-4B05-83F6-5B98C380C6E1}" srcOrd="0" destOrd="0" presId="urn:microsoft.com/office/officeart/2005/8/layout/cycle2"/>
    <dgm:cxn modelId="{81B6A12E-94B4-404A-AA6A-18C6D58B6B91}" srcId="{D57EF1AC-591A-4469-827B-D09956209768}" destId="{AD14CFDB-225A-4887-BF30-14F6E53FE490}" srcOrd="1" destOrd="0" parTransId="{0BD70C0E-052B-4DD4-B577-8BF2196A3177}" sibTransId="{6C278916-54E5-4BB3-9E32-0612C2EA7032}"/>
    <dgm:cxn modelId="{D20D856E-5BB7-4538-9D76-84E2098C4339}" type="presOf" srcId="{6C278916-54E5-4BB3-9E32-0612C2EA7032}" destId="{9D06CAB7-1C3F-4C27-9C92-8291556F449B}" srcOrd="1" destOrd="0" presId="urn:microsoft.com/office/officeart/2005/8/layout/cycle2"/>
    <dgm:cxn modelId="{4D7BCE02-FB04-448F-8D2B-F2F5F24DD170}" type="presOf" srcId="{5969E877-0052-4663-AA67-BF3A015A8380}" destId="{20CBAE3E-E998-4FC9-BC06-A415190F0669}" srcOrd="1" destOrd="0" presId="urn:microsoft.com/office/officeart/2005/8/layout/cycle2"/>
    <dgm:cxn modelId="{79FDFCB8-02B8-43F8-8F5A-85F5EDCFC7C1}" type="presOf" srcId="{797B7F5A-046D-4A80-80DF-9319109E4380}" destId="{04B368ED-8A49-488C-A8D9-AEB55ECCDE9A}" srcOrd="1" destOrd="0" presId="urn:microsoft.com/office/officeart/2005/8/layout/cycle2"/>
    <dgm:cxn modelId="{50C71E0F-106E-4AEF-8F17-80DD3EC13C4B}" type="presOf" srcId="{D57EF1AC-591A-4469-827B-D09956209768}" destId="{8D6C27C2-65CE-4455-B88E-8A674DB5F341}" srcOrd="0" destOrd="0" presId="urn:microsoft.com/office/officeart/2005/8/layout/cycle2"/>
    <dgm:cxn modelId="{6D349F69-BCF1-4A32-B125-26051F9BF0F3}" srcId="{D57EF1AC-591A-4469-827B-D09956209768}" destId="{106F3EA4-20EB-43BA-8AE7-E6630CF33B4B}" srcOrd="2" destOrd="0" parTransId="{02210815-C194-4DC6-8BC2-BE3824874778}" sibTransId="{B164FBFC-3286-4525-81AD-EA964C842513}"/>
    <dgm:cxn modelId="{9790B6A3-D0A2-4B71-BF66-192B2CE222CD}" type="presOf" srcId="{5969E877-0052-4663-AA67-BF3A015A8380}" destId="{08E33A6F-67DF-48DE-8EEF-EE28998AD531}" srcOrd="0" destOrd="0" presId="urn:microsoft.com/office/officeart/2005/8/layout/cycle2"/>
    <dgm:cxn modelId="{6BCD5B4B-FD14-4B7F-A7CD-019C60ABE084}" type="presOf" srcId="{E2B95921-D58E-45D5-BEC7-728B660459C6}" destId="{434D73EA-E700-49FF-80B4-AA0635C22892}" srcOrd="0" destOrd="0" presId="urn:microsoft.com/office/officeart/2005/8/layout/cycle2"/>
    <dgm:cxn modelId="{7CB49933-7377-40DD-A1A9-ECC5FB3BB1E9}" type="presOf" srcId="{E2B95921-D58E-45D5-BEC7-728B660459C6}" destId="{9092897A-1AAD-41E0-AAF6-163F0809EA4B}" srcOrd="1" destOrd="0" presId="urn:microsoft.com/office/officeart/2005/8/layout/cycle2"/>
    <dgm:cxn modelId="{C8A8D9BF-9922-4D7E-8548-2C9EF4BBCD05}" type="presOf" srcId="{B164FBFC-3286-4525-81AD-EA964C842513}" destId="{9178DE4E-7589-4A20-BF81-75F3C4ED8F1E}" srcOrd="1" destOrd="0" presId="urn:microsoft.com/office/officeart/2005/8/layout/cycle2"/>
    <dgm:cxn modelId="{9ED4D63D-6B22-4F47-9BD4-7C2148BABA5D}" type="presOf" srcId="{FEF94EFB-539E-47D9-8472-55C337EDF01A}" destId="{35F221F7-244F-4D9D-9BBC-6CC7277D5B6C}" srcOrd="0" destOrd="0" presId="urn:microsoft.com/office/officeart/2005/8/layout/cycle2"/>
    <dgm:cxn modelId="{B6063A51-6C68-4E8F-BC90-8A124D08E07E}" type="presOf" srcId="{B164FBFC-3286-4525-81AD-EA964C842513}" destId="{498FCDF6-B6BA-492B-99FA-4205912A547F}" srcOrd="0" destOrd="0" presId="urn:microsoft.com/office/officeart/2005/8/layout/cycle2"/>
    <dgm:cxn modelId="{DC3B7929-8596-4155-BE5C-E17616D6A8B4}" type="presOf" srcId="{797B7F5A-046D-4A80-80DF-9319109E4380}" destId="{1194F291-916D-4871-842D-98A6113FC58D}" srcOrd="0" destOrd="0" presId="urn:microsoft.com/office/officeart/2005/8/layout/cycle2"/>
    <dgm:cxn modelId="{ED8A16B6-BD13-4AFC-9A10-8037392D1A22}" type="presOf" srcId="{86288C44-1698-4988-ADA4-357DC3AC3281}" destId="{877DB4A5-3C78-4E50-A6AC-2A8BF9DE3111}" srcOrd="0" destOrd="0" presId="urn:microsoft.com/office/officeart/2005/8/layout/cycle2"/>
    <dgm:cxn modelId="{2603798B-CD68-47DE-B9FB-FF3E4BD25765}" type="presParOf" srcId="{8D6C27C2-65CE-4455-B88E-8A674DB5F341}" destId="{588FF2FB-1EB3-4B05-83F6-5B98C380C6E1}" srcOrd="0" destOrd="0" presId="urn:microsoft.com/office/officeart/2005/8/layout/cycle2"/>
    <dgm:cxn modelId="{B6991CA9-236F-4C5C-ABAD-5B67AC3019B8}" type="presParOf" srcId="{8D6C27C2-65CE-4455-B88E-8A674DB5F341}" destId="{35F221F7-244F-4D9D-9BBC-6CC7277D5B6C}" srcOrd="1" destOrd="0" presId="urn:microsoft.com/office/officeart/2005/8/layout/cycle2"/>
    <dgm:cxn modelId="{8884F8CB-0DC6-41EE-B177-654F0FFCC216}" type="presParOf" srcId="{35F221F7-244F-4D9D-9BBC-6CC7277D5B6C}" destId="{64B9EA34-1404-4589-A98A-0C235F0D5FB6}" srcOrd="0" destOrd="0" presId="urn:microsoft.com/office/officeart/2005/8/layout/cycle2"/>
    <dgm:cxn modelId="{79F9A49E-C198-4864-A783-A2F59307A88C}" type="presParOf" srcId="{8D6C27C2-65CE-4455-B88E-8A674DB5F341}" destId="{E2FE53C5-DA38-4941-8A02-E40B1549032A}" srcOrd="2" destOrd="0" presId="urn:microsoft.com/office/officeart/2005/8/layout/cycle2"/>
    <dgm:cxn modelId="{89B844DD-6939-4F49-99FE-C4AA42127229}" type="presParOf" srcId="{8D6C27C2-65CE-4455-B88E-8A674DB5F341}" destId="{D7AB59A3-8874-4CF9-B8BF-E3216A64A265}" srcOrd="3" destOrd="0" presId="urn:microsoft.com/office/officeart/2005/8/layout/cycle2"/>
    <dgm:cxn modelId="{80B5FA7E-5A17-48AE-ACEB-1A47248EF377}" type="presParOf" srcId="{D7AB59A3-8874-4CF9-B8BF-E3216A64A265}" destId="{9D06CAB7-1C3F-4C27-9C92-8291556F449B}" srcOrd="0" destOrd="0" presId="urn:microsoft.com/office/officeart/2005/8/layout/cycle2"/>
    <dgm:cxn modelId="{368CB261-CEE1-46F0-BAEB-4E60AEACD9FF}" type="presParOf" srcId="{8D6C27C2-65CE-4455-B88E-8A674DB5F341}" destId="{3929B254-B039-4244-B495-499D0E962D48}" srcOrd="4" destOrd="0" presId="urn:microsoft.com/office/officeart/2005/8/layout/cycle2"/>
    <dgm:cxn modelId="{91AA4930-D8F7-4E9C-8B29-8A04D2971D20}" type="presParOf" srcId="{8D6C27C2-65CE-4455-B88E-8A674DB5F341}" destId="{498FCDF6-B6BA-492B-99FA-4205912A547F}" srcOrd="5" destOrd="0" presId="urn:microsoft.com/office/officeart/2005/8/layout/cycle2"/>
    <dgm:cxn modelId="{3B59F53A-B00F-4D1A-BB4B-2A47EF51C097}" type="presParOf" srcId="{498FCDF6-B6BA-492B-99FA-4205912A547F}" destId="{9178DE4E-7589-4A20-BF81-75F3C4ED8F1E}" srcOrd="0" destOrd="0" presId="urn:microsoft.com/office/officeart/2005/8/layout/cycle2"/>
    <dgm:cxn modelId="{9F75F8EE-1947-4EEC-BE6F-FA902FF5B423}" type="presParOf" srcId="{8D6C27C2-65CE-4455-B88E-8A674DB5F341}" destId="{323CB474-9CE0-405A-9BE3-8EA3000C9567}" srcOrd="6" destOrd="0" presId="urn:microsoft.com/office/officeart/2005/8/layout/cycle2"/>
    <dgm:cxn modelId="{05760BAA-B602-4BA8-880D-EB9117AFF4B9}" type="presParOf" srcId="{8D6C27C2-65CE-4455-B88E-8A674DB5F341}" destId="{08E33A6F-67DF-48DE-8EEF-EE28998AD531}" srcOrd="7" destOrd="0" presId="urn:microsoft.com/office/officeart/2005/8/layout/cycle2"/>
    <dgm:cxn modelId="{8D7070F8-116E-4601-A342-81EBAF7E69B9}" type="presParOf" srcId="{08E33A6F-67DF-48DE-8EEF-EE28998AD531}" destId="{20CBAE3E-E998-4FC9-BC06-A415190F0669}" srcOrd="0" destOrd="0" presId="urn:microsoft.com/office/officeart/2005/8/layout/cycle2"/>
    <dgm:cxn modelId="{8044DCD1-ACF1-4178-94C8-59CEA1DE25D8}" type="presParOf" srcId="{8D6C27C2-65CE-4455-B88E-8A674DB5F341}" destId="{877DB4A5-3C78-4E50-A6AC-2A8BF9DE3111}" srcOrd="8" destOrd="0" presId="urn:microsoft.com/office/officeart/2005/8/layout/cycle2"/>
    <dgm:cxn modelId="{D8CDD442-6D78-4299-AB29-1B4619C8CD68}" type="presParOf" srcId="{8D6C27C2-65CE-4455-B88E-8A674DB5F341}" destId="{434D73EA-E700-49FF-80B4-AA0635C22892}" srcOrd="9" destOrd="0" presId="urn:microsoft.com/office/officeart/2005/8/layout/cycle2"/>
    <dgm:cxn modelId="{18BC93E6-72E3-4835-AC0E-46C8F80934F2}" type="presParOf" srcId="{434D73EA-E700-49FF-80B4-AA0635C22892}" destId="{9092897A-1AAD-41E0-AAF6-163F0809EA4B}" srcOrd="0" destOrd="0" presId="urn:microsoft.com/office/officeart/2005/8/layout/cycle2"/>
    <dgm:cxn modelId="{3BAE3E6D-675E-49C3-A0F5-390BA210C5F9}" type="presParOf" srcId="{8D6C27C2-65CE-4455-B88E-8A674DB5F341}" destId="{01AFCD17-1DD1-4490-A164-305152F4F1EC}" srcOrd="10" destOrd="0" presId="urn:microsoft.com/office/officeart/2005/8/layout/cycle2"/>
    <dgm:cxn modelId="{E1F249B4-A53A-4038-897A-752D5A18E28E}" type="presParOf" srcId="{8D6C27C2-65CE-4455-B88E-8A674DB5F341}" destId="{1194F291-916D-4871-842D-98A6113FC58D}" srcOrd="11" destOrd="0" presId="urn:microsoft.com/office/officeart/2005/8/layout/cycle2"/>
    <dgm:cxn modelId="{1B9C48B5-033E-4CFF-A6F0-57A4AC986875}" type="presParOf" srcId="{1194F291-916D-4871-842D-98A6113FC58D}" destId="{04B368ED-8A49-488C-A8D9-AEB55ECCDE9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7CC747-57EC-4C7A-AFB4-24C3753BBA39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5A209643-B838-4C18-95C2-904081B76269}">
      <dgm:prSet phldrT="[Text]"/>
      <dgm:spPr>
        <a:solidFill>
          <a:srgbClr val="92D050"/>
        </a:solidFill>
      </dgm:spPr>
      <dgm:t>
        <a:bodyPr/>
        <a:lstStyle/>
        <a:p>
          <a:r>
            <a:rPr lang="fa-IR" dirty="0" smtClean="0">
              <a:solidFill>
                <a:srgbClr val="FF0000"/>
              </a:solidFill>
            </a:rPr>
            <a:t>روش غیر مستقیم</a:t>
          </a:r>
          <a:endParaRPr lang="en-US" dirty="0">
            <a:solidFill>
              <a:srgbClr val="FF0000"/>
            </a:solidFill>
          </a:endParaRPr>
        </a:p>
      </dgm:t>
    </dgm:pt>
    <dgm:pt modelId="{AAE0C93D-2980-498E-88E8-532E6C3FABBC}" type="parTrans" cxnId="{3B66FA61-D930-4569-B8B7-20F562CBA31A}">
      <dgm:prSet/>
      <dgm:spPr/>
      <dgm:t>
        <a:bodyPr/>
        <a:lstStyle/>
        <a:p>
          <a:endParaRPr lang="en-US"/>
        </a:p>
      </dgm:t>
    </dgm:pt>
    <dgm:pt modelId="{8F0CE77B-D5CE-4037-9D6F-A8EC11D7DEFC}" type="sibTrans" cxnId="{3B66FA61-D930-4569-B8B7-20F562CBA31A}">
      <dgm:prSet/>
      <dgm:spPr/>
      <dgm:t>
        <a:bodyPr/>
        <a:lstStyle/>
        <a:p>
          <a:endParaRPr lang="en-US"/>
        </a:p>
      </dgm:t>
    </dgm:pt>
    <dgm:pt modelId="{4CD86C84-2D35-4BEB-9C9F-A8EB02A78648}">
      <dgm:prSet phldrT="[Text]"/>
      <dgm:spPr>
        <a:solidFill>
          <a:srgbClr val="FFFF00"/>
        </a:solidFill>
      </dgm:spPr>
      <dgm:t>
        <a:bodyPr/>
        <a:lstStyle/>
        <a:p>
          <a:r>
            <a:rPr lang="fa-IR" dirty="0" smtClean="0">
              <a:solidFill>
                <a:srgbClr val="FF0000"/>
              </a:solidFill>
            </a:rPr>
            <a:t>روش مستقیم</a:t>
          </a:r>
          <a:endParaRPr lang="en-US" dirty="0">
            <a:solidFill>
              <a:srgbClr val="FF0000"/>
            </a:solidFill>
          </a:endParaRPr>
        </a:p>
      </dgm:t>
    </dgm:pt>
    <dgm:pt modelId="{5F455B5D-CB41-47AD-AE58-769A59B38C63}" type="parTrans" cxnId="{B5161A53-4532-4695-A21D-E46689F757E5}">
      <dgm:prSet/>
      <dgm:spPr/>
      <dgm:t>
        <a:bodyPr/>
        <a:lstStyle/>
        <a:p>
          <a:endParaRPr lang="en-US"/>
        </a:p>
      </dgm:t>
    </dgm:pt>
    <dgm:pt modelId="{B071B3C5-0A55-4EF9-9E4A-B4F4CCC448B1}" type="sibTrans" cxnId="{B5161A53-4532-4695-A21D-E46689F757E5}">
      <dgm:prSet/>
      <dgm:spPr/>
      <dgm:t>
        <a:bodyPr/>
        <a:lstStyle/>
        <a:p>
          <a:endParaRPr lang="en-US"/>
        </a:p>
      </dgm:t>
    </dgm:pt>
    <dgm:pt modelId="{1EDDFAE7-2073-42C2-AD92-B96B251CF939}">
      <dgm:prSet phldrT="[Text]"/>
      <dgm:spPr>
        <a:solidFill>
          <a:srgbClr val="7030A0"/>
        </a:solidFill>
      </dgm:spPr>
      <dgm:t>
        <a:bodyPr/>
        <a:lstStyle/>
        <a:p>
          <a:r>
            <a:rPr lang="fa-IR" dirty="0" smtClean="0"/>
            <a:t>روش های ارزیابی  سرشماری</a:t>
          </a:r>
          <a:endParaRPr lang="en-US" dirty="0"/>
        </a:p>
      </dgm:t>
    </dgm:pt>
    <dgm:pt modelId="{8294CE25-EE21-415A-BAAA-0B84524DBA83}" type="parTrans" cxnId="{CA6CE33A-A701-481C-AF70-927C6A1A61C4}">
      <dgm:prSet/>
      <dgm:spPr/>
      <dgm:t>
        <a:bodyPr/>
        <a:lstStyle/>
        <a:p>
          <a:endParaRPr lang="en-US"/>
        </a:p>
      </dgm:t>
    </dgm:pt>
    <dgm:pt modelId="{D4B6F32E-2F9F-40D3-86B5-25D3AD890BF4}" type="sibTrans" cxnId="{CA6CE33A-A701-481C-AF70-927C6A1A61C4}">
      <dgm:prSet/>
      <dgm:spPr/>
      <dgm:t>
        <a:bodyPr/>
        <a:lstStyle/>
        <a:p>
          <a:endParaRPr lang="en-US"/>
        </a:p>
      </dgm:t>
    </dgm:pt>
    <dgm:pt modelId="{B769F4CD-A1C6-4E2E-98F2-A7A809BEDB6C}" type="pres">
      <dgm:prSet presAssocID="{137CC747-57EC-4C7A-AFB4-24C3753BBA39}" presName="Name0" presStyleCnt="0">
        <dgm:presLayoutVars>
          <dgm:dir/>
          <dgm:resizeHandles val="exact"/>
        </dgm:presLayoutVars>
      </dgm:prSet>
      <dgm:spPr/>
    </dgm:pt>
    <dgm:pt modelId="{BB36C2B7-1DEB-4D6F-ADB3-77DC05E464A6}" type="pres">
      <dgm:prSet presAssocID="{137CC747-57EC-4C7A-AFB4-24C3753BBA39}" presName="vNodes" presStyleCnt="0"/>
      <dgm:spPr/>
    </dgm:pt>
    <dgm:pt modelId="{7BF7998A-EB9F-41A4-A885-8562693E7BC5}" type="pres">
      <dgm:prSet presAssocID="{5A209643-B838-4C18-95C2-904081B76269}" presName="node" presStyleLbl="node1" presStyleIdx="0" presStyleCnt="3" custLinFactNeighborX="-28554" custLinFactNeighborY="-3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ED807E-0CA6-472B-8254-A64012392659}" type="pres">
      <dgm:prSet presAssocID="{8F0CE77B-D5CE-4037-9D6F-A8EC11D7DEFC}" presName="spacerT" presStyleCnt="0"/>
      <dgm:spPr/>
    </dgm:pt>
    <dgm:pt modelId="{4F778624-CAAD-4ED0-B714-F515CF4C8234}" type="pres">
      <dgm:prSet presAssocID="{8F0CE77B-D5CE-4037-9D6F-A8EC11D7DEFC}" presName="sibTrans" presStyleLbl="sibTrans2D1" presStyleIdx="0" presStyleCnt="2" custLinFactNeighborX="-47982" custLinFactNeighborY="5874"/>
      <dgm:spPr/>
      <dgm:t>
        <a:bodyPr/>
        <a:lstStyle/>
        <a:p>
          <a:endParaRPr lang="en-US"/>
        </a:p>
      </dgm:t>
    </dgm:pt>
    <dgm:pt modelId="{D6A1A4D8-2A52-44F7-AF6E-5A6836DCC8E4}" type="pres">
      <dgm:prSet presAssocID="{8F0CE77B-D5CE-4037-9D6F-A8EC11D7DEFC}" presName="spacerB" presStyleCnt="0"/>
      <dgm:spPr/>
    </dgm:pt>
    <dgm:pt modelId="{5796E871-1C99-4D35-8329-149F33F8D5A7}" type="pres">
      <dgm:prSet presAssocID="{4CD86C84-2D35-4BEB-9C9F-A8EB02A78648}" presName="node" presStyleLbl="node1" presStyleIdx="1" presStyleCnt="3" custLinFactNeighborX="-24933" custLinFactNeighborY="-57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2C2D84-11D7-4693-84E9-7E762EAF00BD}" type="pres">
      <dgm:prSet presAssocID="{137CC747-57EC-4C7A-AFB4-24C3753BBA39}" presName="sibTransLast" presStyleLbl="sibTrans2D1" presStyleIdx="1" presStyleCnt="2" custLinFactNeighborX="-68189" custLinFactNeighborY="2985"/>
      <dgm:spPr/>
      <dgm:t>
        <a:bodyPr/>
        <a:lstStyle/>
        <a:p>
          <a:endParaRPr lang="en-US"/>
        </a:p>
      </dgm:t>
    </dgm:pt>
    <dgm:pt modelId="{3A6D3D3E-B556-48B9-A58B-DF43BDB9737E}" type="pres">
      <dgm:prSet presAssocID="{137CC747-57EC-4C7A-AFB4-24C3753BBA39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6BAFC124-09B0-4EB5-89F5-C333CA5496B2}" type="pres">
      <dgm:prSet presAssocID="{137CC747-57EC-4C7A-AFB4-24C3753BBA39}" presName="lastNode" presStyleLbl="node1" presStyleIdx="2" presStyleCnt="3" custLinFactNeighborX="-78908" custLinFactNeighborY="49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161A53-4532-4695-A21D-E46689F757E5}" srcId="{137CC747-57EC-4C7A-AFB4-24C3753BBA39}" destId="{4CD86C84-2D35-4BEB-9C9F-A8EB02A78648}" srcOrd="1" destOrd="0" parTransId="{5F455B5D-CB41-47AD-AE58-769A59B38C63}" sibTransId="{B071B3C5-0A55-4EF9-9E4A-B4F4CCC448B1}"/>
    <dgm:cxn modelId="{CA6CE33A-A701-481C-AF70-927C6A1A61C4}" srcId="{137CC747-57EC-4C7A-AFB4-24C3753BBA39}" destId="{1EDDFAE7-2073-42C2-AD92-B96B251CF939}" srcOrd="2" destOrd="0" parTransId="{8294CE25-EE21-415A-BAAA-0B84524DBA83}" sibTransId="{D4B6F32E-2F9F-40D3-86B5-25D3AD890BF4}"/>
    <dgm:cxn modelId="{E1CC02E1-9863-41AD-8B7B-F07CCD209D35}" type="presOf" srcId="{B071B3C5-0A55-4EF9-9E4A-B4F4CCC448B1}" destId="{FF2C2D84-11D7-4693-84E9-7E762EAF00BD}" srcOrd="0" destOrd="0" presId="urn:microsoft.com/office/officeart/2005/8/layout/equation2"/>
    <dgm:cxn modelId="{A0C0FCB0-52EC-4532-9888-D817E7AA914F}" type="presOf" srcId="{1EDDFAE7-2073-42C2-AD92-B96B251CF939}" destId="{6BAFC124-09B0-4EB5-89F5-C333CA5496B2}" srcOrd="0" destOrd="0" presId="urn:microsoft.com/office/officeart/2005/8/layout/equation2"/>
    <dgm:cxn modelId="{58A93681-977C-4900-A467-E547662E6B77}" type="presOf" srcId="{4CD86C84-2D35-4BEB-9C9F-A8EB02A78648}" destId="{5796E871-1C99-4D35-8329-149F33F8D5A7}" srcOrd="0" destOrd="0" presId="urn:microsoft.com/office/officeart/2005/8/layout/equation2"/>
    <dgm:cxn modelId="{C62972F8-F78E-4D86-917F-8F77B36D633A}" type="presOf" srcId="{137CC747-57EC-4C7A-AFB4-24C3753BBA39}" destId="{B769F4CD-A1C6-4E2E-98F2-A7A809BEDB6C}" srcOrd="0" destOrd="0" presId="urn:microsoft.com/office/officeart/2005/8/layout/equation2"/>
    <dgm:cxn modelId="{3B66FA61-D930-4569-B8B7-20F562CBA31A}" srcId="{137CC747-57EC-4C7A-AFB4-24C3753BBA39}" destId="{5A209643-B838-4C18-95C2-904081B76269}" srcOrd="0" destOrd="0" parTransId="{AAE0C93D-2980-498E-88E8-532E6C3FABBC}" sibTransId="{8F0CE77B-D5CE-4037-9D6F-A8EC11D7DEFC}"/>
    <dgm:cxn modelId="{806D50BC-7D88-45FD-B6B1-650401C852A6}" type="presOf" srcId="{5A209643-B838-4C18-95C2-904081B76269}" destId="{7BF7998A-EB9F-41A4-A885-8562693E7BC5}" srcOrd="0" destOrd="0" presId="urn:microsoft.com/office/officeart/2005/8/layout/equation2"/>
    <dgm:cxn modelId="{3771F3BC-0FF4-41BC-867B-B420C20A0AC9}" type="presOf" srcId="{B071B3C5-0A55-4EF9-9E4A-B4F4CCC448B1}" destId="{3A6D3D3E-B556-48B9-A58B-DF43BDB9737E}" srcOrd="1" destOrd="0" presId="urn:microsoft.com/office/officeart/2005/8/layout/equation2"/>
    <dgm:cxn modelId="{06610006-0FD5-400C-A8C2-F787FB32D56C}" type="presOf" srcId="{8F0CE77B-D5CE-4037-9D6F-A8EC11D7DEFC}" destId="{4F778624-CAAD-4ED0-B714-F515CF4C8234}" srcOrd="0" destOrd="0" presId="urn:microsoft.com/office/officeart/2005/8/layout/equation2"/>
    <dgm:cxn modelId="{5ECD167C-5C09-44C9-A46C-F6D24EF503FE}" type="presParOf" srcId="{B769F4CD-A1C6-4E2E-98F2-A7A809BEDB6C}" destId="{BB36C2B7-1DEB-4D6F-ADB3-77DC05E464A6}" srcOrd="0" destOrd="0" presId="urn:microsoft.com/office/officeart/2005/8/layout/equation2"/>
    <dgm:cxn modelId="{7E58E20D-43FF-4670-8548-898B821EF306}" type="presParOf" srcId="{BB36C2B7-1DEB-4D6F-ADB3-77DC05E464A6}" destId="{7BF7998A-EB9F-41A4-A885-8562693E7BC5}" srcOrd="0" destOrd="0" presId="urn:microsoft.com/office/officeart/2005/8/layout/equation2"/>
    <dgm:cxn modelId="{07809D7B-588B-454D-BB77-E2E9E9D6A33A}" type="presParOf" srcId="{BB36C2B7-1DEB-4D6F-ADB3-77DC05E464A6}" destId="{6DED807E-0CA6-472B-8254-A64012392659}" srcOrd="1" destOrd="0" presId="urn:microsoft.com/office/officeart/2005/8/layout/equation2"/>
    <dgm:cxn modelId="{274FBFDB-34E2-46FD-9025-FEAB324E1C41}" type="presParOf" srcId="{BB36C2B7-1DEB-4D6F-ADB3-77DC05E464A6}" destId="{4F778624-CAAD-4ED0-B714-F515CF4C8234}" srcOrd="2" destOrd="0" presId="urn:microsoft.com/office/officeart/2005/8/layout/equation2"/>
    <dgm:cxn modelId="{FF269B69-5F45-4F49-BA40-6395EBBBF58F}" type="presParOf" srcId="{BB36C2B7-1DEB-4D6F-ADB3-77DC05E464A6}" destId="{D6A1A4D8-2A52-44F7-AF6E-5A6836DCC8E4}" srcOrd="3" destOrd="0" presId="urn:microsoft.com/office/officeart/2005/8/layout/equation2"/>
    <dgm:cxn modelId="{A9068B44-B06F-4ACE-A4D1-D91DD4B02F71}" type="presParOf" srcId="{BB36C2B7-1DEB-4D6F-ADB3-77DC05E464A6}" destId="{5796E871-1C99-4D35-8329-149F33F8D5A7}" srcOrd="4" destOrd="0" presId="urn:microsoft.com/office/officeart/2005/8/layout/equation2"/>
    <dgm:cxn modelId="{3E0F7E60-3418-45A1-BAD0-C1EF62B5ED81}" type="presParOf" srcId="{B769F4CD-A1C6-4E2E-98F2-A7A809BEDB6C}" destId="{FF2C2D84-11D7-4693-84E9-7E762EAF00BD}" srcOrd="1" destOrd="0" presId="urn:microsoft.com/office/officeart/2005/8/layout/equation2"/>
    <dgm:cxn modelId="{236112A7-2453-4204-B27C-535AFCF86020}" type="presParOf" srcId="{FF2C2D84-11D7-4693-84E9-7E762EAF00BD}" destId="{3A6D3D3E-B556-48B9-A58B-DF43BDB9737E}" srcOrd="0" destOrd="0" presId="urn:microsoft.com/office/officeart/2005/8/layout/equation2"/>
    <dgm:cxn modelId="{60EA0DAA-A27C-4531-A68B-74FFB04193F7}" type="presParOf" srcId="{B769F4CD-A1C6-4E2E-98F2-A7A809BEDB6C}" destId="{6BAFC124-09B0-4EB5-89F5-C333CA5496B2}" srcOrd="2" destOrd="0" presId="urn:microsoft.com/office/officeart/2005/8/layout/equation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69D648-9001-41A9-9004-58458A530A43}">
      <dsp:nvSpPr>
        <dsp:cNvPr id="0" name=""/>
        <dsp:cNvSpPr/>
      </dsp:nvSpPr>
      <dsp:spPr>
        <a:xfrm>
          <a:off x="436066" y="496"/>
          <a:ext cx="2321718" cy="1160859"/>
        </a:xfrm>
        <a:prstGeom prst="roundRect">
          <a:avLst>
            <a:gd name="adj" fmla="val 10000"/>
          </a:avLst>
        </a:prstGeom>
        <a:solidFill>
          <a:srgbClr val="FF0000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kern="1200" dirty="0" smtClean="0">
              <a:cs typeface="B Titr" pitchFamily="2" charset="-78"/>
            </a:rPr>
            <a:t>اشتباهات محتوایی</a:t>
          </a:r>
          <a:endParaRPr lang="en-US" sz="2600" kern="1200" dirty="0">
            <a:cs typeface="B Titr" pitchFamily="2" charset="-78"/>
          </a:endParaRPr>
        </a:p>
      </dsp:txBody>
      <dsp:txXfrm>
        <a:off x="470066" y="34496"/>
        <a:ext cx="2253718" cy="1092859"/>
      </dsp:txXfrm>
    </dsp:sp>
    <dsp:sp modelId="{A194EEC2-E098-4FF4-A85B-170A37C8AE7A}">
      <dsp:nvSpPr>
        <dsp:cNvPr id="0" name=""/>
        <dsp:cNvSpPr/>
      </dsp:nvSpPr>
      <dsp:spPr>
        <a:xfrm>
          <a:off x="668238" y="1161355"/>
          <a:ext cx="232171" cy="870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0644"/>
              </a:lnTo>
              <a:lnTo>
                <a:pt x="232171" y="870644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CAA8CE-BCE3-42B1-8352-55711CE5D0F7}">
      <dsp:nvSpPr>
        <dsp:cNvPr id="0" name=""/>
        <dsp:cNvSpPr/>
      </dsp:nvSpPr>
      <dsp:spPr>
        <a:xfrm>
          <a:off x="900410" y="1451570"/>
          <a:ext cx="1857374" cy="11608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100" kern="1200" dirty="0" smtClean="0">
              <a:cs typeface="Aram" pitchFamily="2" charset="-78"/>
            </a:rPr>
            <a:t>اشتباه گزارش</a:t>
          </a:r>
          <a:endParaRPr lang="en-US" sz="2100" kern="1200" dirty="0">
            <a:cs typeface="Aram" pitchFamily="2" charset="-78"/>
          </a:endParaRPr>
        </a:p>
      </dsp:txBody>
      <dsp:txXfrm>
        <a:off x="934410" y="1485570"/>
        <a:ext cx="1789374" cy="1092859"/>
      </dsp:txXfrm>
    </dsp:sp>
    <dsp:sp modelId="{8E1AB63B-8B6B-48CC-AA9B-D13CB86B9924}">
      <dsp:nvSpPr>
        <dsp:cNvPr id="0" name=""/>
        <dsp:cNvSpPr/>
      </dsp:nvSpPr>
      <dsp:spPr>
        <a:xfrm>
          <a:off x="668238" y="1161355"/>
          <a:ext cx="232171" cy="2321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1718"/>
              </a:lnTo>
              <a:lnTo>
                <a:pt x="232171" y="2321718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FA03A7-9B8A-4D6B-ABCC-EB758B398ECE}">
      <dsp:nvSpPr>
        <dsp:cNvPr id="0" name=""/>
        <dsp:cNvSpPr/>
      </dsp:nvSpPr>
      <dsp:spPr>
        <a:xfrm>
          <a:off x="900410" y="2902644"/>
          <a:ext cx="1857374" cy="11608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100" kern="1200" dirty="0" smtClean="0">
              <a:cs typeface="Aram" pitchFamily="2" charset="-78"/>
            </a:rPr>
            <a:t>اشتباه طبقه بندی </a:t>
          </a:r>
          <a:endParaRPr lang="en-US" sz="2100" kern="1200" dirty="0">
            <a:cs typeface="Aram" pitchFamily="2" charset="-78"/>
          </a:endParaRPr>
        </a:p>
      </dsp:txBody>
      <dsp:txXfrm>
        <a:off x="934410" y="2936644"/>
        <a:ext cx="1789374" cy="1092859"/>
      </dsp:txXfrm>
    </dsp:sp>
    <dsp:sp modelId="{A0992C33-4D1B-4467-8209-8315C4073388}">
      <dsp:nvSpPr>
        <dsp:cNvPr id="0" name=""/>
        <dsp:cNvSpPr/>
      </dsp:nvSpPr>
      <dsp:spPr>
        <a:xfrm>
          <a:off x="3338214" y="496"/>
          <a:ext cx="2321718" cy="1160859"/>
        </a:xfrm>
        <a:prstGeom prst="roundRect">
          <a:avLst>
            <a:gd name="adj" fmla="val 10000"/>
          </a:avLst>
        </a:prstGeom>
        <a:solidFill>
          <a:srgbClr val="FF0000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kern="1200" dirty="0" smtClean="0">
              <a:cs typeface="B Titr" pitchFamily="2" charset="-78"/>
            </a:rPr>
            <a:t>اشتباهات پوششی</a:t>
          </a:r>
          <a:endParaRPr lang="en-US" sz="2600" kern="1200" dirty="0">
            <a:cs typeface="B Titr" pitchFamily="2" charset="-78"/>
          </a:endParaRPr>
        </a:p>
      </dsp:txBody>
      <dsp:txXfrm>
        <a:off x="3372214" y="34496"/>
        <a:ext cx="2253718" cy="1092859"/>
      </dsp:txXfrm>
    </dsp:sp>
    <dsp:sp modelId="{0DC09E34-0201-4104-B54D-B0A1FCB3C46D}">
      <dsp:nvSpPr>
        <dsp:cNvPr id="0" name=""/>
        <dsp:cNvSpPr/>
      </dsp:nvSpPr>
      <dsp:spPr>
        <a:xfrm>
          <a:off x="3570386" y="1161355"/>
          <a:ext cx="232171" cy="870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0644"/>
              </a:lnTo>
              <a:lnTo>
                <a:pt x="232171" y="870644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56B9A8-B8AC-4559-A0AE-952239D6CBAC}">
      <dsp:nvSpPr>
        <dsp:cNvPr id="0" name=""/>
        <dsp:cNvSpPr/>
      </dsp:nvSpPr>
      <dsp:spPr>
        <a:xfrm>
          <a:off x="3802558" y="1451570"/>
          <a:ext cx="1857374" cy="11608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100" kern="1200" dirty="0" smtClean="0">
              <a:cs typeface="Aram" pitchFamily="2" charset="-78"/>
            </a:rPr>
            <a:t>حذف و دوباره شماری بعضی از افرادجمعیت</a:t>
          </a:r>
          <a:endParaRPr lang="en-US" sz="2100" kern="1200" dirty="0">
            <a:cs typeface="Aram" pitchFamily="2" charset="-78"/>
          </a:endParaRPr>
        </a:p>
      </dsp:txBody>
      <dsp:txXfrm>
        <a:off x="3836558" y="1485570"/>
        <a:ext cx="1789374" cy="1092859"/>
      </dsp:txXfrm>
    </dsp:sp>
    <dsp:sp modelId="{B85B3A8A-C678-4B26-B330-B8C0BD51CC4E}">
      <dsp:nvSpPr>
        <dsp:cNvPr id="0" name=""/>
        <dsp:cNvSpPr/>
      </dsp:nvSpPr>
      <dsp:spPr>
        <a:xfrm>
          <a:off x="3570386" y="1161355"/>
          <a:ext cx="232171" cy="2321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1718"/>
              </a:lnTo>
              <a:lnTo>
                <a:pt x="232171" y="2321718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5F83A6-E089-4865-AC9B-62591E05C33B}">
      <dsp:nvSpPr>
        <dsp:cNvPr id="0" name=""/>
        <dsp:cNvSpPr/>
      </dsp:nvSpPr>
      <dsp:spPr>
        <a:xfrm>
          <a:off x="3802558" y="2902644"/>
          <a:ext cx="1857374" cy="11608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100" kern="1200" dirty="0" smtClean="0">
              <a:cs typeface="Aram" pitchFamily="2" charset="-78"/>
            </a:rPr>
            <a:t>عدم پوشش مناسب جغرافیایی</a:t>
          </a:r>
          <a:endParaRPr lang="en-US" sz="2100" kern="1200" dirty="0">
            <a:cs typeface="Aram" pitchFamily="2" charset="-78"/>
          </a:endParaRPr>
        </a:p>
      </dsp:txBody>
      <dsp:txXfrm>
        <a:off x="3836558" y="2936644"/>
        <a:ext cx="1789374" cy="10928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8E43A6-7F3A-463B-A8BB-594D9EE7A073}">
      <dsp:nvSpPr>
        <dsp:cNvPr id="0" name=""/>
        <dsp:cNvSpPr/>
      </dsp:nvSpPr>
      <dsp:spPr>
        <a:xfrm rot="5400000">
          <a:off x="-243565" y="469713"/>
          <a:ext cx="1623766" cy="1136636"/>
        </a:xfrm>
        <a:prstGeom prst="chevron">
          <a:avLst/>
        </a:prstGeom>
        <a:solidFill>
          <a:schemeClr val="accent6">
            <a:lumMod val="7500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cs typeface="B Lotus" pitchFamily="2" charset="-78"/>
            </a:rPr>
            <a:t>عدم پوشش مناسب جغرافیایی</a:t>
          </a:r>
          <a:endParaRPr lang="en-US" sz="1600" kern="1200" dirty="0">
            <a:cs typeface="B Lotus" pitchFamily="2" charset="-78"/>
          </a:endParaRPr>
        </a:p>
      </dsp:txBody>
      <dsp:txXfrm rot="-5400000">
        <a:off x="0" y="794466"/>
        <a:ext cx="1136636" cy="487130"/>
      </dsp:txXfrm>
    </dsp:sp>
    <dsp:sp modelId="{09E4094F-3595-4A9E-907A-04967AE4EDB5}">
      <dsp:nvSpPr>
        <dsp:cNvPr id="0" name=""/>
        <dsp:cNvSpPr/>
      </dsp:nvSpPr>
      <dsp:spPr>
        <a:xfrm rot="5400000">
          <a:off x="3395054" y="-2170445"/>
          <a:ext cx="1408147" cy="5759557"/>
        </a:xfrm>
        <a:prstGeom prst="round2SameRect">
          <a:avLst/>
        </a:prstGeom>
        <a:solidFill>
          <a:srgbClr val="92D050">
            <a:alpha val="90000"/>
          </a:srgb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just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400" kern="1200" dirty="0" smtClean="0">
              <a:cs typeface="B Kamran" pitchFamily="2" charset="-78"/>
            </a:rPr>
            <a:t>هنگامی رخ می دهد که قسمتی از جمعیت به دلیل پراکندگی شدید جغرافیایی یا صعب العبور بودن مناطق روستایی و عدم دسترسی به راه های ارتباطی عملا از قلم می افتد.</a:t>
          </a:r>
          <a:endParaRPr lang="en-US" sz="2400" kern="1200" dirty="0">
            <a:cs typeface="B Kamran" pitchFamily="2" charset="-78"/>
          </a:endParaRPr>
        </a:p>
      </dsp:txBody>
      <dsp:txXfrm rot="-5400000">
        <a:off x="1219349" y="74000"/>
        <a:ext cx="5690817" cy="1270667"/>
      </dsp:txXfrm>
    </dsp:sp>
    <dsp:sp modelId="{0C2CF66B-17E8-4F46-B116-2C1C877425CA}">
      <dsp:nvSpPr>
        <dsp:cNvPr id="0" name=""/>
        <dsp:cNvSpPr/>
      </dsp:nvSpPr>
      <dsp:spPr>
        <a:xfrm rot="5400000">
          <a:off x="-926651" y="2646360"/>
          <a:ext cx="2989939" cy="1136636"/>
        </a:xfrm>
        <a:prstGeom prst="chevron">
          <a:avLst/>
        </a:prstGeom>
        <a:solidFill>
          <a:schemeClr val="accent6">
            <a:lumMod val="7500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900" kern="1200" dirty="0" smtClean="0">
              <a:cs typeface="B Lotus" pitchFamily="2" charset="-78"/>
            </a:rPr>
            <a:t>حذف و دوباره شماری بعضی از افراد جمعیت</a:t>
          </a:r>
          <a:endParaRPr lang="en-US" sz="1900" kern="1200" dirty="0">
            <a:cs typeface="B Lotus" pitchFamily="2" charset="-78"/>
          </a:endParaRPr>
        </a:p>
      </dsp:txBody>
      <dsp:txXfrm rot="-5400000">
        <a:off x="0" y="2288027"/>
        <a:ext cx="1136636" cy="1853303"/>
      </dsp:txXfrm>
    </dsp:sp>
    <dsp:sp modelId="{B63086A7-287B-40B4-A35B-836A24028326}">
      <dsp:nvSpPr>
        <dsp:cNvPr id="0" name=""/>
        <dsp:cNvSpPr/>
      </dsp:nvSpPr>
      <dsp:spPr>
        <a:xfrm rot="5400000">
          <a:off x="3459231" y="-705849"/>
          <a:ext cx="2619253" cy="7264443"/>
        </a:xfrm>
        <a:prstGeom prst="round2SameRect">
          <a:avLst/>
        </a:prstGeom>
        <a:solidFill>
          <a:srgbClr val="92D050">
            <a:alpha val="90000"/>
          </a:srgb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400" kern="1200" dirty="0" smtClean="0">
              <a:cs typeface="B Kamran" pitchFamily="2" charset="-78"/>
            </a:rPr>
            <a:t>بعضی مواقع به دلیل اختفاء سن برای مردان در سن سربازی حذف برخی از افراد جمعیت  صورت می گیرد.</a:t>
          </a:r>
          <a:endParaRPr lang="en-US" sz="2400" kern="1200" dirty="0">
            <a:cs typeface="B Kamran" pitchFamily="2" charset="-78"/>
          </a:endParaRPr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400" kern="1200" dirty="0" smtClean="0">
              <a:cs typeface="B Kamran" pitchFamily="2" charset="-78"/>
            </a:rPr>
            <a:t>عدم گزارش صحیح خانوارها در مورد نوزادان دختران و زنان مناطق محروم و روستایی به دلایل فرهنگی اشاره نمود.</a:t>
          </a:r>
          <a:endParaRPr lang="en-US" sz="2400" kern="1200" dirty="0">
            <a:cs typeface="B Kamran" pitchFamily="2" charset="-78"/>
          </a:endParaRPr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400" kern="1200" dirty="0" smtClean="0">
              <a:cs typeface="B Kamran" pitchFamily="2" charset="-78"/>
            </a:rPr>
            <a:t>ممکن است دوباره شماری در مورد برخی از افراد صورت بگیرد.</a:t>
          </a:r>
          <a:endParaRPr lang="en-US" sz="2400" kern="1200" dirty="0">
            <a:cs typeface="B Kamran" pitchFamily="2" charset="-78"/>
          </a:endParaRPr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400" kern="1200" dirty="0" smtClean="0">
              <a:cs typeface="B Kamran" pitchFamily="2" charset="-78"/>
            </a:rPr>
            <a:t>ممکن است افرادی که در زمان سرشماری عضو جامعه مورد نظر  نبودند شمارش شوند .</a:t>
          </a:r>
          <a:endParaRPr lang="en-US" sz="2400" kern="1200" dirty="0">
            <a:cs typeface="B Kamran" pitchFamily="2" charset="-78"/>
          </a:endParaRPr>
        </a:p>
      </dsp:txBody>
      <dsp:txXfrm rot="-5400000">
        <a:off x="1136637" y="1744606"/>
        <a:ext cx="7136582" cy="23635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8FF2FB-1EB3-4B05-83F6-5B98C380C6E1}">
      <dsp:nvSpPr>
        <dsp:cNvPr id="0" name=""/>
        <dsp:cNvSpPr/>
      </dsp:nvSpPr>
      <dsp:spPr>
        <a:xfrm>
          <a:off x="3597436" y="1575"/>
          <a:ext cx="1034727" cy="1034727"/>
        </a:xfrm>
        <a:prstGeom prst="ellipse">
          <a:avLst/>
        </a:prstGeom>
        <a:solidFill>
          <a:srgbClr val="A50021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000" kern="1200" dirty="0" smtClean="0"/>
            <a:t>اشتباه گزارش</a:t>
          </a:r>
          <a:endParaRPr lang="en-US" sz="1000" kern="1200" dirty="0"/>
        </a:p>
      </dsp:txBody>
      <dsp:txXfrm>
        <a:off x="3748968" y="153107"/>
        <a:ext cx="731663" cy="731663"/>
      </dsp:txXfrm>
    </dsp:sp>
    <dsp:sp modelId="{35F221F7-244F-4D9D-9BBC-6CC7277D5B6C}">
      <dsp:nvSpPr>
        <dsp:cNvPr id="0" name=""/>
        <dsp:cNvSpPr/>
      </dsp:nvSpPr>
      <dsp:spPr>
        <a:xfrm rot="1800000">
          <a:off x="4643157" y="728634"/>
          <a:ext cx="274558" cy="3492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4648675" y="777886"/>
        <a:ext cx="192191" cy="209532"/>
      </dsp:txXfrm>
    </dsp:sp>
    <dsp:sp modelId="{E2FE53C5-DA38-4941-8A02-E40B1549032A}">
      <dsp:nvSpPr>
        <dsp:cNvPr id="0" name=""/>
        <dsp:cNvSpPr/>
      </dsp:nvSpPr>
      <dsp:spPr>
        <a:xfrm>
          <a:off x="4942167" y="777957"/>
          <a:ext cx="1034727" cy="1034727"/>
        </a:xfrm>
        <a:prstGeom prst="ellipse">
          <a:avLst/>
        </a:prstGeom>
        <a:solidFill>
          <a:srgbClr val="007E39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000" kern="1200" dirty="0" smtClean="0"/>
            <a:t>عدم گزارش و ثبت صحیح سن یا تاریخ تولد افراد</a:t>
          </a:r>
          <a:endParaRPr lang="en-US" sz="1000" kern="1200" dirty="0"/>
        </a:p>
      </dsp:txBody>
      <dsp:txXfrm>
        <a:off x="5093699" y="929489"/>
        <a:ext cx="731663" cy="731663"/>
      </dsp:txXfrm>
    </dsp:sp>
    <dsp:sp modelId="{D7AB59A3-8874-4CF9-B8BF-E3216A64A265}">
      <dsp:nvSpPr>
        <dsp:cNvPr id="0" name=""/>
        <dsp:cNvSpPr/>
      </dsp:nvSpPr>
      <dsp:spPr>
        <a:xfrm rot="5400000">
          <a:off x="5322252" y="1889321"/>
          <a:ext cx="274558" cy="3492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5363436" y="1917982"/>
        <a:ext cx="192191" cy="209532"/>
      </dsp:txXfrm>
    </dsp:sp>
    <dsp:sp modelId="{3929B254-B039-4244-B495-499D0E962D48}">
      <dsp:nvSpPr>
        <dsp:cNvPr id="0" name=""/>
        <dsp:cNvSpPr/>
      </dsp:nvSpPr>
      <dsp:spPr>
        <a:xfrm>
          <a:off x="4942167" y="2330719"/>
          <a:ext cx="1034727" cy="1034727"/>
        </a:xfrm>
        <a:prstGeom prst="ellipse">
          <a:avLst/>
        </a:prstGeom>
        <a:solidFill>
          <a:srgbClr val="7030A0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000" kern="1200" dirty="0" smtClean="0"/>
            <a:t>اشتباه در گزارش</a:t>
          </a:r>
          <a:endParaRPr lang="en-US" sz="1000" kern="1200" dirty="0"/>
        </a:p>
      </dsp:txBody>
      <dsp:txXfrm>
        <a:off x="5093699" y="2482251"/>
        <a:ext cx="731663" cy="731663"/>
      </dsp:txXfrm>
    </dsp:sp>
    <dsp:sp modelId="{498FCDF6-B6BA-492B-99FA-4205912A547F}">
      <dsp:nvSpPr>
        <dsp:cNvPr id="0" name=""/>
        <dsp:cNvSpPr/>
      </dsp:nvSpPr>
      <dsp:spPr>
        <a:xfrm rot="9000000">
          <a:off x="4656616" y="3057778"/>
          <a:ext cx="274558" cy="3492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10800000">
        <a:off x="4733465" y="3107030"/>
        <a:ext cx="192191" cy="209532"/>
      </dsp:txXfrm>
    </dsp:sp>
    <dsp:sp modelId="{323CB474-9CE0-405A-9BE3-8EA3000C9567}">
      <dsp:nvSpPr>
        <dsp:cNvPr id="0" name=""/>
        <dsp:cNvSpPr/>
      </dsp:nvSpPr>
      <dsp:spPr>
        <a:xfrm>
          <a:off x="3597436" y="3107100"/>
          <a:ext cx="1034727" cy="103472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000" kern="1200" dirty="0" smtClean="0"/>
            <a:t>عدم طبقه بندی صحیح</a:t>
          </a:r>
          <a:endParaRPr lang="en-US" sz="1000" kern="1200" dirty="0"/>
        </a:p>
      </dsp:txBody>
      <dsp:txXfrm>
        <a:off x="3748968" y="3258632"/>
        <a:ext cx="731663" cy="731663"/>
      </dsp:txXfrm>
    </dsp:sp>
    <dsp:sp modelId="{08E33A6F-67DF-48DE-8EEF-EE28998AD531}">
      <dsp:nvSpPr>
        <dsp:cNvPr id="0" name=""/>
        <dsp:cNvSpPr/>
      </dsp:nvSpPr>
      <dsp:spPr>
        <a:xfrm rot="1897774">
          <a:off x="3292331" y="3065548"/>
          <a:ext cx="313663" cy="3492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10800000">
        <a:off x="3299320" y="3110718"/>
        <a:ext cx="219564" cy="209532"/>
      </dsp:txXfrm>
    </dsp:sp>
    <dsp:sp modelId="{877DB4A5-3C78-4E50-A6AC-2A8BF9DE3111}">
      <dsp:nvSpPr>
        <dsp:cNvPr id="0" name=""/>
        <dsp:cNvSpPr/>
      </dsp:nvSpPr>
      <dsp:spPr>
        <a:xfrm>
          <a:off x="2252704" y="2330719"/>
          <a:ext cx="1034727" cy="1034727"/>
        </a:xfrm>
        <a:prstGeom prst="ellipse">
          <a:avLst/>
        </a:prstGeom>
        <a:solidFill>
          <a:srgbClr val="DEEA40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000" kern="1200" dirty="0" smtClean="0"/>
            <a:t>سوالات پرسشنامه خانوار</a:t>
          </a:r>
        </a:p>
      </dsp:txBody>
      <dsp:txXfrm>
        <a:off x="2404236" y="2482251"/>
        <a:ext cx="731663" cy="731663"/>
      </dsp:txXfrm>
    </dsp:sp>
    <dsp:sp modelId="{434D73EA-E700-49FF-80B4-AA0635C22892}">
      <dsp:nvSpPr>
        <dsp:cNvPr id="0" name=""/>
        <dsp:cNvSpPr/>
      </dsp:nvSpPr>
      <dsp:spPr>
        <a:xfrm rot="5653077">
          <a:off x="2590710" y="1904862"/>
          <a:ext cx="358716" cy="3492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646946" y="1922465"/>
        <a:ext cx="253950" cy="209532"/>
      </dsp:txXfrm>
    </dsp:sp>
    <dsp:sp modelId="{01AFCD17-1DD1-4490-A164-305152F4F1EC}">
      <dsp:nvSpPr>
        <dsp:cNvPr id="0" name=""/>
        <dsp:cNvSpPr/>
      </dsp:nvSpPr>
      <dsp:spPr>
        <a:xfrm>
          <a:off x="2252704" y="777957"/>
          <a:ext cx="1034727" cy="1034727"/>
        </a:xfrm>
        <a:prstGeom prst="ellipse">
          <a:avLst/>
        </a:prstGeom>
        <a:solidFill>
          <a:schemeClr val="accent6">
            <a:lumMod val="7500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000" kern="1200" dirty="0" smtClean="0"/>
            <a:t>اعلام اشتباه سن برخی  از اعضاء خانوار</a:t>
          </a:r>
          <a:endParaRPr lang="en-US" sz="1000" kern="1200" dirty="0"/>
        </a:p>
      </dsp:txBody>
      <dsp:txXfrm>
        <a:off x="2404236" y="929489"/>
        <a:ext cx="731663" cy="731663"/>
      </dsp:txXfrm>
    </dsp:sp>
    <dsp:sp modelId="{1194F291-916D-4871-842D-98A6113FC58D}">
      <dsp:nvSpPr>
        <dsp:cNvPr id="0" name=""/>
        <dsp:cNvSpPr/>
      </dsp:nvSpPr>
      <dsp:spPr>
        <a:xfrm rot="8183603">
          <a:off x="3272990" y="739324"/>
          <a:ext cx="397000" cy="3492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3363303" y="773039"/>
        <a:ext cx="292234" cy="2095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F7998A-EB9F-41A4-A885-8562693E7BC5}">
      <dsp:nvSpPr>
        <dsp:cNvPr id="0" name=""/>
        <dsp:cNvSpPr/>
      </dsp:nvSpPr>
      <dsp:spPr>
        <a:xfrm>
          <a:off x="0" y="0"/>
          <a:ext cx="1973014" cy="1973014"/>
        </a:xfrm>
        <a:prstGeom prst="ellipse">
          <a:avLst/>
        </a:prstGeom>
        <a:solidFill>
          <a:srgbClr val="92D050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900" kern="1200" dirty="0" smtClean="0">
              <a:solidFill>
                <a:srgbClr val="FF0000"/>
              </a:solidFill>
            </a:rPr>
            <a:t>روش غیر مستقیم</a:t>
          </a:r>
          <a:endParaRPr lang="en-US" sz="2900" kern="1200" dirty="0">
            <a:solidFill>
              <a:srgbClr val="FF0000"/>
            </a:solidFill>
          </a:endParaRPr>
        </a:p>
      </dsp:txBody>
      <dsp:txXfrm>
        <a:off x="288941" y="288941"/>
        <a:ext cx="1395132" cy="1395132"/>
      </dsp:txXfrm>
    </dsp:sp>
    <dsp:sp modelId="{4F778624-CAAD-4ED0-B714-F515CF4C8234}">
      <dsp:nvSpPr>
        <dsp:cNvPr id="0" name=""/>
        <dsp:cNvSpPr/>
      </dsp:nvSpPr>
      <dsp:spPr>
        <a:xfrm>
          <a:off x="428625" y="2143139"/>
          <a:ext cx="1144348" cy="1144348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580308" y="2580738"/>
        <a:ext cx="840982" cy="269150"/>
      </dsp:txXfrm>
    </dsp:sp>
    <dsp:sp modelId="{5796E871-1C99-4D35-8329-149F33F8D5A7}">
      <dsp:nvSpPr>
        <dsp:cNvPr id="0" name=""/>
        <dsp:cNvSpPr/>
      </dsp:nvSpPr>
      <dsp:spPr>
        <a:xfrm>
          <a:off x="71442" y="3429024"/>
          <a:ext cx="1973014" cy="1973014"/>
        </a:xfrm>
        <a:prstGeom prst="ellipse">
          <a:avLst/>
        </a:prstGeom>
        <a:solidFill>
          <a:srgbClr val="FFFF00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900" kern="1200" dirty="0" smtClean="0">
              <a:solidFill>
                <a:srgbClr val="FF0000"/>
              </a:solidFill>
            </a:rPr>
            <a:t>روش مستقیم</a:t>
          </a:r>
          <a:endParaRPr lang="en-US" sz="2900" kern="1200" dirty="0">
            <a:solidFill>
              <a:srgbClr val="FF0000"/>
            </a:solidFill>
          </a:endParaRPr>
        </a:p>
      </dsp:txBody>
      <dsp:txXfrm>
        <a:off x="360383" y="3717965"/>
        <a:ext cx="1395132" cy="1395132"/>
      </dsp:txXfrm>
    </dsp:sp>
    <dsp:sp modelId="{FF2C2D84-11D7-4693-84E9-7E762EAF00BD}">
      <dsp:nvSpPr>
        <dsp:cNvPr id="0" name=""/>
        <dsp:cNvSpPr/>
      </dsp:nvSpPr>
      <dsp:spPr>
        <a:xfrm rot="184445">
          <a:off x="1960850" y="2431435"/>
          <a:ext cx="395132" cy="7339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1960935" y="2575049"/>
        <a:ext cx="276592" cy="440377"/>
      </dsp:txXfrm>
    </dsp:sp>
    <dsp:sp modelId="{6BAFC124-09B0-4EB5-89F5-C333CA5496B2}">
      <dsp:nvSpPr>
        <dsp:cNvPr id="0" name=""/>
        <dsp:cNvSpPr/>
      </dsp:nvSpPr>
      <dsp:spPr>
        <a:xfrm>
          <a:off x="2786077" y="928691"/>
          <a:ext cx="3946028" cy="3946028"/>
        </a:xfrm>
        <a:prstGeom prst="ellipse">
          <a:avLst/>
        </a:prstGeom>
        <a:solidFill>
          <a:srgbClr val="7030A0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600" kern="1200" dirty="0" smtClean="0"/>
            <a:t>روش های ارزیابی  سرشماری</a:t>
          </a:r>
          <a:endParaRPr lang="en-US" sz="4600" kern="1200" dirty="0"/>
        </a:p>
      </dsp:txBody>
      <dsp:txXfrm>
        <a:off x="3363959" y="1506573"/>
        <a:ext cx="2790264" cy="27902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C55CBBB-AB97-49A8-9CAD-415D80499DD2}" type="datetimeFigureOut">
              <a:rPr lang="fa-IR" smtClean="0"/>
              <a:t>07/12/1441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695B6D7-D709-49A0-90F3-D7A49A5D56F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23935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a-IR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E35BBC-726B-49F7-970C-30D2AE882A28}" type="slidenum">
              <a:rPr 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543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a-IR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1B6355-0F43-43BC-AA1B-E4A70DD907C4}" type="slidenum">
              <a:rPr 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606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l" rtl="0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7827434" y="6557963"/>
            <a:ext cx="2671233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1A9D18D-8EC1-4CC4-9B8C-7D740D05B8F7}" type="datetimeFigureOut">
              <a:rPr lang="fa-IR"/>
              <a:pPr>
                <a:defRPr/>
              </a:pPr>
              <a:t>07/12/1441</a:t>
            </a:fld>
            <a:endParaRPr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759200" y="6557963"/>
            <a:ext cx="390313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507134" y="6556375"/>
            <a:ext cx="785284" cy="228600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3168D15-5DEA-4C59-8201-BC8880B93F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981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A9714-E6FE-4A41-BCAD-17A09FDE4980}" type="datetimeFigureOut">
              <a:rPr lang="en-US">
                <a:solidFill>
                  <a:srgbClr val="B13F9A"/>
                </a:solidFill>
              </a:rPr>
              <a:pPr>
                <a:defRPr/>
              </a:pPr>
              <a:t>3/6/2020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93016-8A79-43C7-AD01-EBD786E9D37B}" type="slidenum">
              <a:rPr lang="en-US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35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956"/>
            <a:ext cx="2032000" cy="5851525"/>
          </a:xfrm>
        </p:spPr>
        <p:txBody>
          <a:bodyPr vert="eaVert" anchor="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57851" y="6557963"/>
            <a:ext cx="2669116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C1E8810-8F52-4A95-8EBE-8B21D2991458}" type="datetimeFigureOut">
              <a:rPr lang="en-US">
                <a:solidFill>
                  <a:srgbClr val="B13F9A"/>
                </a:solidFill>
              </a:rPr>
              <a:pPr>
                <a:defRPr/>
              </a:pPr>
              <a:t>3/6/2020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556375"/>
            <a:ext cx="48768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9667" y="6553200"/>
            <a:ext cx="783167" cy="2286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F6C6005-A669-4E1E-B5CC-525D4E0DF440}" type="slidenum">
              <a:rPr lang="en-US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45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l" rtl="0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7827434" y="6557963"/>
            <a:ext cx="2671233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1A9D18D-8EC1-4CC4-9B8C-7D740D05B8F7}" type="datetimeFigureOut">
              <a:rPr lang="fa-IR"/>
              <a:pPr>
                <a:defRPr/>
              </a:pPr>
              <a:t>07/12/1441</a:t>
            </a:fld>
            <a:endParaRPr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759200" y="6557963"/>
            <a:ext cx="390313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507134" y="6556375"/>
            <a:ext cx="785284" cy="228600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3168D15-5DEA-4C59-8201-BC8880B93F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983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EF07F-EE82-4A81-B91C-E82CF9F169D7}" type="datetimeFigureOut">
              <a:rPr lang="en-US">
                <a:solidFill>
                  <a:srgbClr val="B13F9A"/>
                </a:solidFill>
              </a:rPr>
              <a:pPr>
                <a:defRPr/>
              </a:pPr>
              <a:t>3/6/2020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D796C-7B60-4835-9337-2AFD0AB9BC19}" type="slidenum">
              <a:rPr lang="en-US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927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400" y="1905001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99200" y="6556376"/>
            <a:ext cx="2669117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FA50E2CD-7AF6-41C0-B129-CD6803B5AAA8}" type="datetimeFigureOut">
              <a:rPr lang="en-US">
                <a:solidFill>
                  <a:srgbClr val="B13F9A"/>
                </a:solidFill>
              </a:rPr>
              <a:pPr>
                <a:defRPr/>
              </a:pPr>
              <a:t>3/6/2020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13517" y="6556375"/>
            <a:ext cx="38608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8901" y="6554788"/>
            <a:ext cx="783167" cy="2286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7409503-409F-4A02-9E88-D51136FD3AF7}" type="slidenum">
              <a:rPr lang="en-US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99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6939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1744" y="1600201"/>
            <a:ext cx="46939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A2F29-015D-4801-84F3-F170C7F66459}" type="datetimeFigureOut">
              <a:rPr lang="en-US">
                <a:solidFill>
                  <a:srgbClr val="B13F9A"/>
                </a:solidFill>
              </a:rPr>
              <a:pPr>
                <a:defRPr/>
              </a:pPr>
              <a:t>3/6/2020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13F9A"/>
              </a:solidFill>
            </a:endParaRPr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6DE98-6C67-47C7-9012-1F33403C6913}" type="slidenum">
              <a:rPr lang="en-US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4202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AE15C-BE21-4529-8A24-525A4ECDFDE2}" type="datetimeFigureOut">
              <a:rPr lang="en-US">
                <a:solidFill>
                  <a:srgbClr val="B13F9A"/>
                </a:solidFill>
              </a:rPr>
              <a:pPr>
                <a:defRPr/>
              </a:pPr>
              <a:t>3/6/2020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13F9A"/>
              </a:solidFill>
            </a:endParaRPr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533D5-60B8-4D65-8062-9681BDB67E28}" type="slidenum">
              <a:rPr lang="en-US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734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47783-A09C-4EB7-8683-2D661FE8CB4D}" type="datetimeFigureOut">
              <a:rPr lang="en-US">
                <a:solidFill>
                  <a:srgbClr val="B13F9A"/>
                </a:solidFill>
              </a:rPr>
              <a:pPr>
                <a:defRPr/>
              </a:pPr>
              <a:t>3/6/2020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2F306-F2E0-472D-BCC5-9C85445EFFCD}" type="slidenum">
              <a:rPr lang="en-US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7722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AFEBE-9F24-47C1-B53D-53C7AA5D5171}" type="datetimeFigureOut">
              <a:rPr lang="en-US">
                <a:solidFill>
                  <a:srgbClr val="B13F9A"/>
                </a:solidFill>
              </a:rPr>
              <a:pPr>
                <a:defRPr/>
              </a:pPr>
              <a:t>3/6/2020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DED5A-290A-4457-94B3-E3580CCF3FDA}" type="slidenum">
              <a:rPr lang="en-US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8639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60A0C-D939-49EF-9941-97F824B2ABD0}" type="datetimeFigureOut">
              <a:rPr lang="en-US">
                <a:solidFill>
                  <a:srgbClr val="B13F9A"/>
                </a:solidFill>
              </a:rPr>
              <a:pPr>
                <a:defRPr/>
              </a:pPr>
              <a:t>3/6/2020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13F9A"/>
              </a:solidFill>
            </a:endParaRPr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3AD7E-4648-4108-962C-46E693977AC1}" type="slidenum">
              <a:rPr lang="en-US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992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EF07F-EE82-4A81-B91C-E82CF9F169D7}" type="datetimeFigureOut">
              <a:rPr lang="en-US">
                <a:solidFill>
                  <a:srgbClr val="B13F9A"/>
                </a:solidFill>
              </a:rPr>
              <a:pPr>
                <a:defRPr/>
              </a:pPr>
              <a:t>3/6/2020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D796C-7B60-4835-9337-2AFD0AB9BC19}" type="slidenum">
              <a:rPr lang="en-US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9556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240000">
            <a:off x="797985" y="1004888"/>
            <a:ext cx="5759449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21420000">
            <a:off x="795867" y="998539"/>
            <a:ext cx="5759451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B6AE6DA-8DC5-4FC1-B559-D93939143B9A}" type="datetimeFigureOut">
              <a:rPr lang="en-US">
                <a:solidFill>
                  <a:srgbClr val="F4E7ED"/>
                </a:solidFill>
              </a:rPr>
              <a:pPr>
                <a:defRPr/>
              </a:pPr>
              <a:t>3/6/2020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4E7ED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9D9145-35AB-4FB4-9863-B9DC29B6CCF4}" type="slidenum">
              <a:rPr lang="en-US">
                <a:solidFill>
                  <a:srgbClr val="F4E7E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4E7E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596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A9714-E6FE-4A41-BCAD-17A09FDE4980}" type="datetimeFigureOut">
              <a:rPr lang="en-US">
                <a:solidFill>
                  <a:srgbClr val="B13F9A"/>
                </a:solidFill>
              </a:rPr>
              <a:pPr>
                <a:defRPr/>
              </a:pPr>
              <a:t>3/6/2020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93016-8A79-43C7-AD01-EBD786E9D37B}" type="slidenum">
              <a:rPr lang="en-US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775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956"/>
            <a:ext cx="2032000" cy="5851525"/>
          </a:xfrm>
        </p:spPr>
        <p:txBody>
          <a:bodyPr vert="eaVert" anchor="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57851" y="6557963"/>
            <a:ext cx="2669116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C1E8810-8F52-4A95-8EBE-8B21D2991458}" type="datetimeFigureOut">
              <a:rPr lang="en-US">
                <a:solidFill>
                  <a:srgbClr val="B13F9A"/>
                </a:solidFill>
              </a:rPr>
              <a:pPr>
                <a:defRPr/>
              </a:pPr>
              <a:t>3/6/2020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556375"/>
            <a:ext cx="48768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9667" y="6553200"/>
            <a:ext cx="783167" cy="2286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F6C6005-A669-4E1E-B5CC-525D4E0DF440}" type="slidenum">
              <a:rPr lang="en-US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748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400" y="1905001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99200" y="6556376"/>
            <a:ext cx="2669117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FA50E2CD-7AF6-41C0-B129-CD6803B5AAA8}" type="datetimeFigureOut">
              <a:rPr lang="en-US">
                <a:solidFill>
                  <a:srgbClr val="B13F9A"/>
                </a:solidFill>
              </a:rPr>
              <a:pPr>
                <a:defRPr/>
              </a:pPr>
              <a:t>3/6/2020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13517" y="6556375"/>
            <a:ext cx="38608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8901" y="6554788"/>
            <a:ext cx="783167" cy="2286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7409503-409F-4A02-9E88-D51136FD3AF7}" type="slidenum">
              <a:rPr lang="en-US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651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6939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1744" y="1600201"/>
            <a:ext cx="46939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A2F29-015D-4801-84F3-F170C7F66459}" type="datetimeFigureOut">
              <a:rPr lang="en-US">
                <a:solidFill>
                  <a:srgbClr val="B13F9A"/>
                </a:solidFill>
              </a:rPr>
              <a:pPr>
                <a:defRPr/>
              </a:pPr>
              <a:t>3/6/2020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13F9A"/>
              </a:solidFill>
            </a:endParaRPr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6DE98-6C67-47C7-9012-1F33403C6913}" type="slidenum">
              <a:rPr lang="en-US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705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AE15C-BE21-4529-8A24-525A4ECDFDE2}" type="datetimeFigureOut">
              <a:rPr lang="en-US">
                <a:solidFill>
                  <a:srgbClr val="B13F9A"/>
                </a:solidFill>
              </a:rPr>
              <a:pPr>
                <a:defRPr/>
              </a:pPr>
              <a:t>3/6/2020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13F9A"/>
              </a:solidFill>
            </a:endParaRPr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533D5-60B8-4D65-8062-9681BDB67E28}" type="slidenum">
              <a:rPr lang="en-US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433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47783-A09C-4EB7-8683-2D661FE8CB4D}" type="datetimeFigureOut">
              <a:rPr lang="en-US">
                <a:solidFill>
                  <a:srgbClr val="B13F9A"/>
                </a:solidFill>
              </a:rPr>
              <a:pPr>
                <a:defRPr/>
              </a:pPr>
              <a:t>3/6/2020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2F306-F2E0-472D-BCC5-9C85445EFFCD}" type="slidenum">
              <a:rPr lang="en-US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177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AFEBE-9F24-47C1-B53D-53C7AA5D5171}" type="datetimeFigureOut">
              <a:rPr lang="en-US">
                <a:solidFill>
                  <a:srgbClr val="B13F9A"/>
                </a:solidFill>
              </a:rPr>
              <a:pPr>
                <a:defRPr/>
              </a:pPr>
              <a:t>3/6/2020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DED5A-290A-4457-94B3-E3580CCF3FDA}" type="slidenum">
              <a:rPr lang="en-US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395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60A0C-D939-49EF-9941-97F824B2ABD0}" type="datetimeFigureOut">
              <a:rPr lang="en-US">
                <a:solidFill>
                  <a:srgbClr val="B13F9A"/>
                </a:solidFill>
              </a:rPr>
              <a:pPr>
                <a:defRPr/>
              </a:pPr>
              <a:t>3/6/2020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13F9A"/>
              </a:solidFill>
            </a:endParaRPr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3AD7E-4648-4108-962C-46E693977AC1}" type="slidenum">
              <a:rPr lang="en-US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89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240000">
            <a:off x="797985" y="1004888"/>
            <a:ext cx="5759449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21420000">
            <a:off x="795867" y="998539"/>
            <a:ext cx="5759451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B6AE6DA-8DC5-4FC1-B559-D93939143B9A}" type="datetimeFigureOut">
              <a:rPr lang="en-US">
                <a:solidFill>
                  <a:srgbClr val="F4E7ED"/>
                </a:solidFill>
              </a:rPr>
              <a:pPr>
                <a:defRPr/>
              </a:pPr>
              <a:t>3/6/2020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4E7ED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9D9145-35AB-4FB4-9863-B9DC29B6CCF4}" type="slidenum">
              <a:rPr lang="en-US">
                <a:solidFill>
                  <a:srgbClr val="F4E7E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4E7E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7355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609600" y="320675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0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609600" y="1609725"/>
            <a:ext cx="96520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5662085" y="6557963"/>
            <a:ext cx="2669116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 rtl="0">
              <a:defRPr/>
            </a:pPr>
            <a:fld id="{AC29A907-4B49-44FE-AE61-43ABD91A5DE7}" type="datetimeFigureOut">
              <a:rPr lang="en-US">
                <a:solidFill>
                  <a:srgbClr val="B13F9A"/>
                </a:solidFill>
              </a:rPr>
              <a:pPr rtl="0">
                <a:defRPr/>
              </a:pPr>
              <a:t>3/6/2020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9600" y="6557963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 rtl="0">
              <a:defRPr/>
            </a:pPr>
            <a:endParaRPr lang="en-US">
              <a:solidFill>
                <a:srgbClr val="B13F9A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335434" y="6556375"/>
            <a:ext cx="785284" cy="2286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 smtClean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442F7BD3-EB1A-4A49-A944-A7B0D8F6E33B}" type="slidenum">
              <a:rPr lang="en-US">
                <a:solidFill>
                  <a:srgbClr val="B13F9A"/>
                </a:solidFill>
                <a:cs typeface="Arial" panose="020B0604020202020204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B13F9A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727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anose="05020102010507070707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anose="05020102010507070707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anose="05020102010507070707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anose="05000000000000000000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609600" y="320675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0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609600" y="1609725"/>
            <a:ext cx="96520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5662085" y="6557963"/>
            <a:ext cx="2669116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 rtl="0">
              <a:defRPr/>
            </a:pPr>
            <a:fld id="{AC29A907-4B49-44FE-AE61-43ABD91A5DE7}" type="datetimeFigureOut">
              <a:rPr lang="en-US">
                <a:solidFill>
                  <a:srgbClr val="B13F9A"/>
                </a:solidFill>
              </a:rPr>
              <a:pPr rtl="0">
                <a:defRPr/>
              </a:pPr>
              <a:t>3/6/2020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9600" y="6557963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 rtl="0">
              <a:defRPr/>
            </a:pPr>
            <a:endParaRPr lang="en-US">
              <a:solidFill>
                <a:srgbClr val="B13F9A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335434" y="6556375"/>
            <a:ext cx="785284" cy="2286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 smtClean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442F7BD3-EB1A-4A49-A944-A7B0D8F6E33B}" type="slidenum">
              <a:rPr lang="en-US">
                <a:solidFill>
                  <a:srgbClr val="B13F9A"/>
                </a:solidFill>
                <a:cs typeface="Arial" panose="020B0604020202020204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B13F9A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70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anose="05020102010507070707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anose="05020102010507070707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anose="05020102010507070707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anose="05000000000000000000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4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ChangeArrowheads="1"/>
          </p:cNvSpPr>
          <p:nvPr/>
        </p:nvSpPr>
        <p:spPr bwMode="auto">
          <a:xfrm>
            <a:off x="3922713" y="333375"/>
            <a:ext cx="228600" cy="2286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>
              <a:defRPr/>
            </a:pPr>
            <a:endParaRPr lang="en-US">
              <a:solidFill>
                <a:prstClr val="black"/>
              </a:solidFill>
              <a:cs typeface="B Nazanin" pitchFamily="2" charset="-78"/>
            </a:endParaRPr>
          </a:p>
        </p:txBody>
      </p:sp>
      <p:sp>
        <p:nvSpPr>
          <p:cNvPr id="217091" name="Rectangle 3"/>
          <p:cNvSpPr>
            <a:spLocks noChangeArrowheads="1"/>
          </p:cNvSpPr>
          <p:nvPr/>
        </p:nvSpPr>
        <p:spPr bwMode="auto">
          <a:xfrm>
            <a:off x="3563938" y="333375"/>
            <a:ext cx="228600" cy="2286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fa-IR" sz="1800">
              <a:solidFill>
                <a:prstClr val="black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17092" name="Rectangle 4"/>
          <p:cNvSpPr>
            <a:spLocks noChangeArrowheads="1"/>
          </p:cNvSpPr>
          <p:nvPr/>
        </p:nvSpPr>
        <p:spPr bwMode="auto">
          <a:xfrm>
            <a:off x="3203575" y="333375"/>
            <a:ext cx="228600" cy="228600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fa-IR" sz="1800">
              <a:solidFill>
                <a:prstClr val="black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17093" name="Rectangle 5"/>
          <p:cNvSpPr>
            <a:spLocks noChangeArrowheads="1"/>
          </p:cNvSpPr>
          <p:nvPr/>
        </p:nvSpPr>
        <p:spPr bwMode="auto">
          <a:xfrm>
            <a:off x="2843213" y="333375"/>
            <a:ext cx="228600" cy="22860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fa-IR" sz="1800">
              <a:solidFill>
                <a:prstClr val="black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17094" name="Rectangle 6"/>
          <p:cNvSpPr>
            <a:spLocks noChangeArrowheads="1"/>
          </p:cNvSpPr>
          <p:nvPr/>
        </p:nvSpPr>
        <p:spPr bwMode="auto">
          <a:xfrm>
            <a:off x="2424113" y="333375"/>
            <a:ext cx="228600" cy="228600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fa-IR" sz="1800">
              <a:solidFill>
                <a:prstClr val="black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17095" name="Rectangle 7"/>
          <p:cNvSpPr>
            <a:spLocks noChangeArrowheads="1"/>
          </p:cNvSpPr>
          <p:nvPr/>
        </p:nvSpPr>
        <p:spPr bwMode="auto">
          <a:xfrm>
            <a:off x="2424113" y="679450"/>
            <a:ext cx="228600" cy="22860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fa-IR" sz="1800">
              <a:solidFill>
                <a:prstClr val="black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17096" name="Rectangle 8"/>
          <p:cNvSpPr>
            <a:spLocks noChangeArrowheads="1"/>
          </p:cNvSpPr>
          <p:nvPr/>
        </p:nvSpPr>
        <p:spPr bwMode="auto">
          <a:xfrm>
            <a:off x="2424113" y="1039813"/>
            <a:ext cx="228600" cy="228600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100000">
                <a:srgbClr val="76002F"/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fa-IR" sz="1800">
              <a:solidFill>
                <a:prstClr val="black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17097" name="Rectangle 9"/>
          <p:cNvSpPr>
            <a:spLocks noChangeArrowheads="1"/>
          </p:cNvSpPr>
          <p:nvPr/>
        </p:nvSpPr>
        <p:spPr bwMode="auto">
          <a:xfrm>
            <a:off x="2424113" y="1400175"/>
            <a:ext cx="228600" cy="2286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fa-IR" sz="1800">
              <a:solidFill>
                <a:prstClr val="black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17098" name="Rectangle 10"/>
          <p:cNvSpPr>
            <a:spLocks noChangeArrowheads="1"/>
          </p:cNvSpPr>
          <p:nvPr/>
        </p:nvSpPr>
        <p:spPr bwMode="auto">
          <a:xfrm>
            <a:off x="2424113" y="1760538"/>
            <a:ext cx="228600" cy="2286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>
              <a:defRPr/>
            </a:pPr>
            <a:endParaRPr lang="en-US">
              <a:solidFill>
                <a:prstClr val="black"/>
              </a:solidFill>
              <a:cs typeface="B Nazanin" pitchFamily="2" charset="-78"/>
            </a:endParaRPr>
          </a:p>
        </p:txBody>
      </p:sp>
      <p:sp>
        <p:nvSpPr>
          <p:cNvPr id="217099" name="Rectangle 11"/>
          <p:cNvSpPr>
            <a:spLocks noChangeArrowheads="1"/>
          </p:cNvSpPr>
          <p:nvPr/>
        </p:nvSpPr>
        <p:spPr bwMode="auto">
          <a:xfrm>
            <a:off x="3581400" y="2819400"/>
            <a:ext cx="5029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a-IR" sz="4800" b="1">
                <a:solidFill>
                  <a:srgbClr val="FF9900"/>
                </a:solidFill>
                <a:latin typeface="Pali Charter SmCps Cond"/>
                <a:cs typeface="B Titr" panose="00000700000000000000" pitchFamily="2" charset="-78"/>
              </a:rPr>
              <a:t>فهرست</a:t>
            </a:r>
            <a:endParaRPr lang="en-US" sz="4800" b="1">
              <a:solidFill>
                <a:srgbClr val="FF9900"/>
              </a:solidFill>
              <a:latin typeface="Pali Charter SmCps Cond"/>
              <a:cs typeface="B Titr" panose="00000700000000000000" pitchFamily="2" charset="-78"/>
            </a:endParaRPr>
          </a:p>
        </p:txBody>
      </p:sp>
      <p:sp>
        <p:nvSpPr>
          <p:cNvPr id="217100" name="Oval 12"/>
          <p:cNvSpPr>
            <a:spLocks noChangeArrowheads="1"/>
          </p:cNvSpPr>
          <p:nvPr/>
        </p:nvSpPr>
        <p:spPr bwMode="auto">
          <a:xfrm>
            <a:off x="3505200" y="2209800"/>
            <a:ext cx="5105400" cy="1905000"/>
          </a:xfrm>
          <a:prstGeom prst="ellipse">
            <a:avLst/>
          </a:prstGeom>
          <a:noFill/>
          <a:ln w="28575">
            <a:solidFill>
              <a:schemeClr val="accent3">
                <a:lumMod val="5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rtl="0">
              <a:defRPr/>
            </a:pPr>
            <a:endParaRPr lang="en-US">
              <a:solidFill>
                <a:srgbClr val="FFC000"/>
              </a:solidFill>
              <a:latin typeface="Pali Charter SmCps Cond"/>
              <a:cs typeface="Arial" panose="020B0604020202020204" pitchFamily="34" charset="0"/>
            </a:endParaRPr>
          </a:p>
        </p:txBody>
      </p:sp>
      <p:sp>
        <p:nvSpPr>
          <p:cNvPr id="217101" name="Oval 13"/>
          <p:cNvSpPr>
            <a:spLocks noChangeArrowheads="1"/>
          </p:cNvSpPr>
          <p:nvPr/>
        </p:nvSpPr>
        <p:spPr bwMode="auto">
          <a:xfrm>
            <a:off x="10056813" y="836613"/>
            <a:ext cx="152400" cy="152400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CC6600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l" rtl="0">
              <a:defRPr/>
            </a:pPr>
            <a:endParaRPr lang="en-US">
              <a:solidFill>
                <a:prstClr val="black"/>
              </a:solidFill>
              <a:cs typeface="B Nazanin" pitchFamily="2" charset="-78"/>
            </a:endParaRPr>
          </a:p>
        </p:txBody>
      </p:sp>
      <p:sp>
        <p:nvSpPr>
          <p:cNvPr id="217102" name="Oval 14"/>
          <p:cNvSpPr>
            <a:spLocks noChangeArrowheads="1"/>
          </p:cNvSpPr>
          <p:nvPr/>
        </p:nvSpPr>
        <p:spPr bwMode="auto">
          <a:xfrm>
            <a:off x="8904288" y="1844675"/>
            <a:ext cx="152400" cy="152400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100000">
                <a:srgbClr val="656565"/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fa-IR" sz="1800">
              <a:solidFill>
                <a:prstClr val="black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17103" name="Rectangle 15"/>
          <p:cNvSpPr>
            <a:spLocks noChangeArrowheads="1"/>
          </p:cNvSpPr>
          <p:nvPr/>
        </p:nvSpPr>
        <p:spPr bwMode="auto">
          <a:xfrm>
            <a:off x="4452938" y="1500188"/>
            <a:ext cx="43053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a-IR" sz="3200" b="1">
                <a:solidFill>
                  <a:prstClr val="black"/>
                </a:solidFill>
                <a:latin typeface="Calibri" panose="020F0502020204030204" pitchFamily="34" charset="0"/>
                <a:cs typeface="B Lotus" panose="00000400000000000000" pitchFamily="2" charset="-78"/>
              </a:rPr>
              <a:t>جلسه اول</a:t>
            </a:r>
          </a:p>
        </p:txBody>
      </p:sp>
      <p:sp>
        <p:nvSpPr>
          <p:cNvPr id="217104" name="Oval 16"/>
          <p:cNvSpPr>
            <a:spLocks noChangeArrowheads="1"/>
          </p:cNvSpPr>
          <p:nvPr/>
        </p:nvSpPr>
        <p:spPr bwMode="auto">
          <a:xfrm>
            <a:off x="8899525" y="2359025"/>
            <a:ext cx="152400" cy="152400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100000">
                <a:srgbClr val="6C6C6C"/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fa-IR" sz="1800">
              <a:solidFill>
                <a:prstClr val="black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17106" name="Oval 18"/>
          <p:cNvSpPr>
            <a:spLocks noChangeArrowheads="1"/>
          </p:cNvSpPr>
          <p:nvPr/>
        </p:nvSpPr>
        <p:spPr bwMode="auto">
          <a:xfrm>
            <a:off x="8899525" y="2892425"/>
            <a:ext cx="152400" cy="152400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100000">
                <a:srgbClr val="747474"/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fa-IR" sz="1800">
              <a:solidFill>
                <a:prstClr val="black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17107" name="Rectangle 19"/>
          <p:cNvSpPr>
            <a:spLocks noChangeArrowheads="1"/>
          </p:cNvSpPr>
          <p:nvPr/>
        </p:nvSpPr>
        <p:spPr bwMode="auto">
          <a:xfrm>
            <a:off x="4381501" y="2071688"/>
            <a:ext cx="44227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a-IR" sz="2400" b="1">
                <a:solidFill>
                  <a:prstClr val="black"/>
                </a:solidFill>
                <a:latin typeface="Calibri" panose="020F0502020204030204" pitchFamily="34" charset="0"/>
                <a:cs typeface="B Lotus" panose="00000400000000000000" pitchFamily="2" charset="-78"/>
              </a:rPr>
              <a:t>خطاهای آمارهای جمعیتی</a:t>
            </a:r>
          </a:p>
        </p:txBody>
      </p:sp>
      <p:sp>
        <p:nvSpPr>
          <p:cNvPr id="217108" name="Oval 20"/>
          <p:cNvSpPr>
            <a:spLocks noChangeArrowheads="1"/>
          </p:cNvSpPr>
          <p:nvPr/>
        </p:nvSpPr>
        <p:spPr bwMode="auto">
          <a:xfrm>
            <a:off x="8904288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100000">
                <a:srgbClr val="656565"/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fa-IR" sz="1800">
              <a:solidFill>
                <a:prstClr val="black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17109" name="Rectangle 21"/>
          <p:cNvSpPr>
            <a:spLocks noChangeArrowheads="1"/>
          </p:cNvSpPr>
          <p:nvPr/>
        </p:nvSpPr>
        <p:spPr bwMode="auto">
          <a:xfrm>
            <a:off x="3795713" y="2743200"/>
            <a:ext cx="50990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a-IR" sz="2400" b="1" dirty="0">
                <a:solidFill>
                  <a:prstClr val="black"/>
                </a:solidFill>
                <a:latin typeface="Adobe Caslon Pro" pitchFamily="18" charset="0"/>
                <a:cs typeface="B Lotus" panose="00000400000000000000" pitchFamily="2" charset="-78"/>
              </a:rPr>
              <a:t>اشتباهات پوششی</a:t>
            </a:r>
            <a:r>
              <a:rPr lang="en-US" sz="2400" b="1" dirty="0">
                <a:solidFill>
                  <a:prstClr val="black"/>
                </a:solidFill>
                <a:latin typeface="Adobe Caslon Pro" pitchFamily="18" charset="0"/>
                <a:cs typeface="AngsanaUPC" panose="02020603050405020304" pitchFamily="18" charset="-34"/>
              </a:rPr>
              <a:t> </a:t>
            </a:r>
            <a:endParaRPr lang="fa-IR" sz="2400" b="1" dirty="0">
              <a:solidFill>
                <a:prstClr val="black"/>
              </a:solidFill>
              <a:latin typeface="Adobe Caslon Pro" pitchFamily="18" charset="0"/>
              <a:cs typeface="B Lotus" panose="00000400000000000000" pitchFamily="2" charset="-78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sz="3200" b="1" dirty="0">
              <a:solidFill>
                <a:srgbClr val="FFFF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17110" name="Oval 22"/>
          <p:cNvSpPr>
            <a:spLocks noChangeArrowheads="1"/>
          </p:cNvSpPr>
          <p:nvPr/>
        </p:nvSpPr>
        <p:spPr bwMode="auto">
          <a:xfrm>
            <a:off x="8882063" y="4000500"/>
            <a:ext cx="152400" cy="152400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100000">
                <a:srgbClr val="747474"/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fa-IR" sz="1800">
              <a:solidFill>
                <a:prstClr val="black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17111" name="Rectangle 23"/>
          <p:cNvSpPr>
            <a:spLocks noChangeArrowheads="1"/>
          </p:cNvSpPr>
          <p:nvPr/>
        </p:nvSpPr>
        <p:spPr bwMode="auto">
          <a:xfrm>
            <a:off x="6804025" y="3100388"/>
            <a:ext cx="19637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a-IR" sz="2400" b="1">
                <a:solidFill>
                  <a:prstClr val="black"/>
                </a:solidFill>
                <a:latin typeface="Calibri" panose="020F0502020204030204" pitchFamily="34" charset="0"/>
                <a:cs typeface="B Lotus" panose="00000400000000000000" pitchFamily="2" charset="-78"/>
              </a:rPr>
              <a:t>اشتباهات محتوایی</a:t>
            </a:r>
          </a:p>
        </p:txBody>
      </p:sp>
      <p:sp>
        <p:nvSpPr>
          <p:cNvPr id="217116" name="Line 28"/>
          <p:cNvSpPr>
            <a:spLocks noChangeShapeType="1"/>
          </p:cNvSpPr>
          <p:nvPr/>
        </p:nvSpPr>
        <p:spPr bwMode="auto">
          <a:xfrm>
            <a:off x="8975725" y="1557338"/>
            <a:ext cx="0" cy="2520950"/>
          </a:xfrm>
          <a:prstGeom prst="line">
            <a:avLst/>
          </a:prstGeom>
          <a:noFill/>
          <a:ln w="34925">
            <a:solidFill>
              <a:srgbClr val="FFC000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92" name="Slide Number Placeholder 2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4A3EC58-2C98-4428-A58F-E564E7886F1F}" type="slidenum">
              <a:rPr lang="en-US" sz="100">
                <a:solidFill>
                  <a:srgbClr val="B13F9A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sz="100">
              <a:solidFill>
                <a:srgbClr val="B13F9A"/>
              </a:solidFill>
            </a:endParaRPr>
          </a:p>
        </p:txBody>
      </p:sp>
      <p:sp>
        <p:nvSpPr>
          <p:cNvPr id="29" name="Rectangle 23"/>
          <p:cNvSpPr>
            <a:spLocks noChangeArrowheads="1"/>
          </p:cNvSpPr>
          <p:nvPr/>
        </p:nvSpPr>
        <p:spPr bwMode="auto">
          <a:xfrm>
            <a:off x="6680201" y="3643313"/>
            <a:ext cx="20542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a-IR" sz="2400" b="1">
                <a:solidFill>
                  <a:prstClr val="black"/>
                </a:solidFill>
                <a:latin typeface="Calibri" panose="020F0502020204030204" pitchFamily="34" charset="0"/>
                <a:cs typeface="B Lotus" panose="00000400000000000000" pitchFamily="2" charset="-78"/>
              </a:rPr>
              <a:t>منابع اشتباه گزارش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fa-IR" sz="2400" b="1">
              <a:solidFill>
                <a:prstClr val="black"/>
              </a:solidFill>
              <a:latin typeface="Calibri" panose="020F0502020204030204" pitchFamily="34" charset="0"/>
              <a:cs typeface="B Lotus" panose="00000400000000000000" pitchFamily="2" charset="-78"/>
            </a:endParaRP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3306763" y="1258889"/>
            <a:ext cx="7575550" cy="4681537"/>
            <a:chOff x="1824017" y="1258964"/>
            <a:chExt cx="7575550" cy="4681461"/>
          </a:xfrm>
        </p:grpSpPr>
        <p:sp>
          <p:nvSpPr>
            <p:cNvPr id="7195" name="Freeform 6"/>
            <p:cNvSpPr>
              <a:spLocks/>
            </p:cNvSpPr>
            <p:nvPr/>
          </p:nvSpPr>
          <p:spPr bwMode="auto">
            <a:xfrm rot="-10157284">
              <a:off x="1824017" y="5667375"/>
              <a:ext cx="1681163" cy="273050"/>
            </a:xfrm>
            <a:custGeom>
              <a:avLst/>
              <a:gdLst>
                <a:gd name="T0" fmla="*/ 2147483646 w 1059"/>
                <a:gd name="T1" fmla="*/ 0 h 172"/>
                <a:gd name="T2" fmla="*/ 370463873 w 1059"/>
                <a:gd name="T3" fmla="*/ 362902500 h 172"/>
                <a:gd name="T4" fmla="*/ 446068583 w 1059"/>
                <a:gd name="T5" fmla="*/ 430947513 h 172"/>
                <a:gd name="T6" fmla="*/ 2147483646 w 1059"/>
                <a:gd name="T7" fmla="*/ 60483750 h 172"/>
                <a:gd name="T8" fmla="*/ 2147483646 w 1059"/>
                <a:gd name="T9" fmla="*/ 0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9"/>
                <a:gd name="T16" fmla="*/ 0 h 172"/>
                <a:gd name="T17" fmla="*/ 1059 w 1059"/>
                <a:gd name="T18" fmla="*/ 172 h 1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9" h="172">
                  <a:moveTo>
                    <a:pt x="1059" y="0"/>
                  </a:moveTo>
                  <a:cubicBezTo>
                    <a:pt x="543" y="45"/>
                    <a:pt x="291" y="112"/>
                    <a:pt x="147" y="144"/>
                  </a:cubicBezTo>
                  <a:cubicBezTo>
                    <a:pt x="0" y="172"/>
                    <a:pt x="153" y="147"/>
                    <a:pt x="177" y="171"/>
                  </a:cubicBezTo>
                  <a:cubicBezTo>
                    <a:pt x="329" y="151"/>
                    <a:pt x="339" y="99"/>
                    <a:pt x="1059" y="24"/>
                  </a:cubicBezTo>
                  <a:cubicBezTo>
                    <a:pt x="1059" y="24"/>
                    <a:pt x="1059" y="0"/>
                    <a:pt x="1059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F5EBC1"/>
                </a:gs>
                <a:gs pos="100000">
                  <a:srgbClr val="0066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a-IR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96" name="Freeform 7"/>
            <p:cNvSpPr>
              <a:spLocks/>
            </p:cNvSpPr>
            <p:nvPr/>
          </p:nvSpPr>
          <p:spPr bwMode="auto">
            <a:xfrm rot="21092569" flipV="1">
              <a:off x="3386117" y="4867276"/>
              <a:ext cx="6013450" cy="679450"/>
            </a:xfrm>
            <a:custGeom>
              <a:avLst/>
              <a:gdLst>
                <a:gd name="T0" fmla="*/ 0 w 4122"/>
                <a:gd name="T1" fmla="*/ 237281196 h 630"/>
                <a:gd name="T2" fmla="*/ 2147483646 w 4122"/>
                <a:gd name="T3" fmla="*/ 404774249 h 630"/>
                <a:gd name="T4" fmla="*/ 2147483646 w 4122"/>
                <a:gd name="T5" fmla="*/ 732781433 h 630"/>
                <a:gd name="T6" fmla="*/ 2147483646 w 4122"/>
                <a:gd name="T7" fmla="*/ 725802510 h 630"/>
                <a:gd name="T8" fmla="*/ 2147483646 w 4122"/>
                <a:gd name="T9" fmla="*/ 428037323 h 630"/>
                <a:gd name="T10" fmla="*/ 36181362 w 4122"/>
                <a:gd name="T11" fmla="*/ 268686885 h 630"/>
                <a:gd name="T12" fmla="*/ 0 w 4122"/>
                <a:gd name="T13" fmla="*/ 237281196 h 6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22"/>
                <a:gd name="T22" fmla="*/ 0 h 630"/>
                <a:gd name="T23" fmla="*/ 4122 w 4122"/>
                <a:gd name="T24" fmla="*/ 630 h 6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22" h="630">
                  <a:moveTo>
                    <a:pt x="0" y="204"/>
                  </a:moveTo>
                  <a:cubicBezTo>
                    <a:pt x="255" y="198"/>
                    <a:pt x="1686" y="0"/>
                    <a:pt x="3544" y="348"/>
                  </a:cubicBezTo>
                  <a:cubicBezTo>
                    <a:pt x="4122" y="464"/>
                    <a:pt x="3754" y="614"/>
                    <a:pt x="3680" y="630"/>
                  </a:cubicBezTo>
                  <a:cubicBezTo>
                    <a:pt x="3680" y="630"/>
                    <a:pt x="3642" y="626"/>
                    <a:pt x="3616" y="624"/>
                  </a:cubicBezTo>
                  <a:cubicBezTo>
                    <a:pt x="3678" y="612"/>
                    <a:pt x="4118" y="488"/>
                    <a:pt x="3534" y="368"/>
                  </a:cubicBezTo>
                  <a:cubicBezTo>
                    <a:pt x="2029" y="98"/>
                    <a:pt x="696" y="156"/>
                    <a:pt x="17" y="231"/>
                  </a:cubicBezTo>
                  <a:cubicBezTo>
                    <a:pt x="17" y="231"/>
                    <a:pt x="0" y="204"/>
                    <a:pt x="0" y="204"/>
                  </a:cubicBez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a-IR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197" name="Group 8"/>
            <p:cNvGrpSpPr>
              <a:grpSpLocks/>
            </p:cNvGrpSpPr>
            <p:nvPr/>
          </p:nvGrpSpPr>
          <p:grpSpPr bwMode="auto">
            <a:xfrm>
              <a:off x="2005459" y="1258964"/>
              <a:ext cx="1494971" cy="4632247"/>
              <a:chOff x="1295" y="450"/>
              <a:chExt cx="957" cy="3612"/>
            </a:xfrm>
          </p:grpSpPr>
          <p:sp>
            <p:nvSpPr>
              <p:cNvPr id="7198" name="Oval 9"/>
              <p:cNvSpPr>
                <a:spLocks noChangeArrowheads="1"/>
              </p:cNvSpPr>
              <p:nvPr/>
            </p:nvSpPr>
            <p:spPr bwMode="auto">
              <a:xfrm>
                <a:off x="2060" y="3870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tx2"/>
                  </a:buClr>
                  <a:buSzPct val="73000"/>
                  <a:buFont typeface="Wingdings 2" panose="05020102010507070707" pitchFamily="18" charset="2"/>
                  <a:buChar char=""/>
                  <a:defRPr sz="26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rgbClr val="F9B639"/>
                  </a:buClr>
                  <a:buSzPct val="80000"/>
                  <a:buFont typeface="Wingdings 2" panose="05020102010507070707" pitchFamily="18" charset="2"/>
                  <a:buChar char=""/>
                  <a:defRPr sz="2300">
                    <a:solidFill>
                      <a:srgbClr val="6C6C6C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Clr>
                    <a:srgbClr val="F9B639"/>
                  </a:buClr>
                  <a:buSzPct val="60000"/>
                  <a:buFont typeface="Wingdings" panose="05000000000000000000" pitchFamily="2" charset="2"/>
                  <a:buChar char="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9B639"/>
                  </a:buClr>
                  <a:buSzPct val="80000"/>
                  <a:buFont typeface="Wingdings 2" panose="05020102010507070707" pitchFamily="18" charset="2"/>
                  <a:buChar char=""/>
                  <a:defRPr sz="2000">
                    <a:solidFill>
                      <a:srgbClr val="6C6C6C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400"/>
                  </a:spcBef>
                  <a:buClr>
                    <a:srgbClr val="F9B639"/>
                  </a:buClr>
                  <a:buSzPct val="70000"/>
                  <a:buFont typeface="Wingdings" panose="05000000000000000000" pitchFamily="2" charset="2"/>
                  <a:buChar char=""/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anose="05000000000000000000" pitchFamily="2" charset="2"/>
                  <a:buChar char=""/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anose="05000000000000000000" pitchFamily="2" charset="2"/>
                  <a:buChar char=""/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anose="05000000000000000000" pitchFamily="2" charset="2"/>
                  <a:buChar char=""/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anose="05000000000000000000" pitchFamily="2" charset="2"/>
                  <a:buChar char=""/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fa-IR" sz="1800">
                  <a:solidFill>
                    <a:srgbClr val="000000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99" name="Oval 10"/>
              <p:cNvSpPr>
                <a:spLocks noChangeArrowheads="1"/>
              </p:cNvSpPr>
              <p:nvPr/>
            </p:nvSpPr>
            <p:spPr bwMode="auto">
              <a:xfrm>
                <a:off x="2105" y="3915"/>
                <a:ext cx="90" cy="90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tx2"/>
                  </a:buClr>
                  <a:buSzPct val="73000"/>
                  <a:buFont typeface="Wingdings 2" panose="05020102010507070707" pitchFamily="18" charset="2"/>
                  <a:buChar char=""/>
                  <a:defRPr sz="26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rgbClr val="F9B639"/>
                  </a:buClr>
                  <a:buSzPct val="80000"/>
                  <a:buFont typeface="Wingdings 2" panose="05020102010507070707" pitchFamily="18" charset="2"/>
                  <a:buChar char=""/>
                  <a:defRPr sz="2300">
                    <a:solidFill>
                      <a:srgbClr val="6C6C6C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Clr>
                    <a:srgbClr val="F9B639"/>
                  </a:buClr>
                  <a:buSzPct val="60000"/>
                  <a:buFont typeface="Wingdings" panose="05000000000000000000" pitchFamily="2" charset="2"/>
                  <a:buChar char="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9B639"/>
                  </a:buClr>
                  <a:buSzPct val="80000"/>
                  <a:buFont typeface="Wingdings 2" panose="05020102010507070707" pitchFamily="18" charset="2"/>
                  <a:buChar char=""/>
                  <a:defRPr sz="2000">
                    <a:solidFill>
                      <a:srgbClr val="6C6C6C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400"/>
                  </a:spcBef>
                  <a:buClr>
                    <a:srgbClr val="F9B639"/>
                  </a:buClr>
                  <a:buSzPct val="70000"/>
                  <a:buFont typeface="Wingdings" panose="05000000000000000000" pitchFamily="2" charset="2"/>
                  <a:buChar char=""/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anose="05000000000000000000" pitchFamily="2" charset="2"/>
                  <a:buChar char=""/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anose="05000000000000000000" pitchFamily="2" charset="2"/>
                  <a:buChar char=""/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anose="05000000000000000000" pitchFamily="2" charset="2"/>
                  <a:buChar char=""/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anose="05000000000000000000" pitchFamily="2" charset="2"/>
                  <a:buChar char=""/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fa-IR" sz="1800">
                  <a:solidFill>
                    <a:srgbClr val="000000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00" name="Oval 12"/>
              <p:cNvSpPr>
                <a:spLocks noChangeArrowheads="1"/>
              </p:cNvSpPr>
              <p:nvPr/>
            </p:nvSpPr>
            <p:spPr bwMode="auto">
              <a:xfrm>
                <a:off x="1295" y="450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600"/>
                  </a:spcBef>
                  <a:buClr>
                    <a:schemeClr val="tx2"/>
                  </a:buClr>
                  <a:buSzPct val="73000"/>
                  <a:buFont typeface="Wingdings 2" panose="05020102010507070707" pitchFamily="18" charset="2"/>
                  <a:buChar char=""/>
                  <a:defRPr sz="26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500"/>
                  </a:spcBef>
                  <a:buClr>
                    <a:srgbClr val="F9B639"/>
                  </a:buClr>
                  <a:buSzPct val="80000"/>
                  <a:buFont typeface="Wingdings 2" panose="05020102010507070707" pitchFamily="18" charset="2"/>
                  <a:buChar char=""/>
                  <a:defRPr sz="2300">
                    <a:solidFill>
                      <a:srgbClr val="6C6C6C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400"/>
                  </a:spcBef>
                  <a:buClr>
                    <a:srgbClr val="F9B639"/>
                  </a:buClr>
                  <a:buSzPct val="60000"/>
                  <a:buFont typeface="Wingdings" panose="05000000000000000000" pitchFamily="2" charset="2"/>
                  <a:buChar char="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9B639"/>
                  </a:buClr>
                  <a:buSzPct val="80000"/>
                  <a:buFont typeface="Wingdings 2" panose="05020102010507070707" pitchFamily="18" charset="2"/>
                  <a:buChar char=""/>
                  <a:defRPr sz="2000">
                    <a:solidFill>
                      <a:srgbClr val="6C6C6C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400"/>
                  </a:spcBef>
                  <a:buClr>
                    <a:srgbClr val="F9B639"/>
                  </a:buClr>
                  <a:buSzPct val="70000"/>
                  <a:buFont typeface="Wingdings" panose="05000000000000000000" pitchFamily="2" charset="2"/>
                  <a:buChar char=""/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anose="05000000000000000000" pitchFamily="2" charset="2"/>
                  <a:buChar char=""/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anose="05000000000000000000" pitchFamily="2" charset="2"/>
                  <a:buChar char=""/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anose="05000000000000000000" pitchFamily="2" charset="2"/>
                  <a:buChar char=""/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anose="05000000000000000000" pitchFamily="2" charset="2"/>
                  <a:buChar char=""/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fa-IR" sz="1800">
                  <a:solidFill>
                    <a:srgbClr val="000000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3300" y="31963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11083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7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7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7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7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7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7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7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7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7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217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7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7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4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500" fill="hold"/>
                                        <p:tgtEl>
                                          <p:spTgt spid="217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21710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0.00255 L 0.30712 -0.32345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217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-1630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04819E-6 L 0.31493 -0.326 " pathEditMode="relative" ptsTypes="AA">
                                      <p:cBhvr>
                                        <p:cTn id="49" dur="500" fill="hold"/>
                                        <p:tgtEl>
                                          <p:spTgt spid="217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7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0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0.01113 C 0.00157 0.0088 0.00608 0.02386 -0.00521 0.03405 C -0.01024 0.04425 -0.01805 0.05097 -0.02621 0.05468 C -0.05052 0.07669 -0.07882 0.07785 -0.10711 0.08364 C -0.11284 0.08202 -0.12152 0.07715 -0.12656 0.07715 " pathEditMode="relative" rAng="0" ptsTypes="ffffA">
                                      <p:cBhvr>
                                        <p:cTn id="55" dur="500" fill="hold"/>
                                        <p:tgtEl>
                                          <p:spTgt spid="217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0" y="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1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6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7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7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7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67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8" dur="500" fill="hold"/>
                                        <p:tgtEl>
                                          <p:spTgt spid="217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7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2" dur="500"/>
                                        <p:tgtEl>
                                          <p:spTgt spid="217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7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7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7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7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8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81" dur="500" fill="hold"/>
                                        <p:tgtEl>
                                          <p:spTgt spid="217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8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85" dur="500"/>
                                        <p:tgtEl>
                                          <p:spTgt spid="21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8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7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1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id="9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94" dur="500" fill="hold"/>
                                        <p:tgtEl>
                                          <p:spTgt spid="217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96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8" dur="500"/>
                                        <p:tgtEl>
                                          <p:spTgt spid="21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8300"/>
                            </p:stCondLst>
                            <p:childTnLst>
                              <p:par>
                                <p:cTn id="10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17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1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8800"/>
                            </p:stCondLst>
                            <p:childTnLst>
                              <p:par>
                                <p:cTn id="10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7" dur="500" fill="hold"/>
                                        <p:tgtEl>
                                          <p:spTgt spid="217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9300"/>
                            </p:stCondLst>
                            <p:childTnLst>
                              <p:par>
                                <p:cTn id="10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1" dur="500"/>
                                        <p:tgtEl>
                                          <p:spTgt spid="21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9800"/>
                            </p:stCondLst>
                            <p:childTnLst>
                              <p:par>
                                <p:cTn id="1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17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1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1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0300"/>
                            </p:stCondLst>
                            <p:childTnLst>
                              <p:par>
                                <p:cTn id="11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20" dur="500" fill="hold"/>
                                        <p:tgtEl>
                                          <p:spTgt spid="217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12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1300"/>
                            </p:stCondLst>
                            <p:childTnLst>
                              <p:par>
                                <p:cTn id="1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5" dur="19602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17090" grpId="0" animBg="1"/>
      <p:bldP spid="217091" grpId="0" animBg="1"/>
      <p:bldP spid="217092" grpId="0" animBg="1"/>
      <p:bldP spid="217093" grpId="0" animBg="1"/>
      <p:bldP spid="217094" grpId="0" animBg="1"/>
      <p:bldP spid="217095" grpId="0" animBg="1"/>
      <p:bldP spid="217096" grpId="0" animBg="1"/>
      <p:bldP spid="217097" grpId="0" animBg="1"/>
      <p:bldP spid="217098" grpId="0" animBg="1"/>
      <p:bldP spid="217099" grpId="0" build="allAtOnce"/>
      <p:bldP spid="217099" grpId="1" build="allAtOnce"/>
      <p:bldP spid="217100" grpId="0" animBg="1"/>
      <p:bldP spid="217101" grpId="0" animBg="1"/>
      <p:bldP spid="217101" grpId="1" animBg="1"/>
      <p:bldP spid="217102" grpId="0" animBg="1"/>
      <p:bldP spid="217102" grpId="1" animBg="1"/>
      <p:bldP spid="217103" grpId="0" build="allAtOnce"/>
      <p:bldP spid="217104" grpId="0" animBg="1"/>
      <p:bldP spid="217104" grpId="1" animBg="1"/>
      <p:bldP spid="217106" grpId="0" animBg="1"/>
      <p:bldP spid="217106" grpId="1" animBg="1"/>
      <p:bldP spid="217107" grpId="0"/>
      <p:bldP spid="217108" grpId="0" animBg="1"/>
      <p:bldP spid="217108" grpId="1" animBg="1"/>
      <p:bldP spid="217109" grpId="0"/>
      <p:bldP spid="217110" grpId="0" animBg="1"/>
      <p:bldP spid="217110" grpId="1" animBg="1"/>
      <p:bldP spid="217111" grpId="0"/>
      <p:bldP spid="217116" grpId="0" animBg="1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fa-IR" sz="4000" dirty="0">
                <a:solidFill>
                  <a:schemeClr val="tx2">
                    <a:lumMod val="95000"/>
                  </a:schemeClr>
                </a:solidFill>
                <a:cs typeface="B Arabic Style" pitchFamily="2" charset="-78"/>
              </a:rPr>
              <a:t>با مقایسه رشد جمعیت محاسبه شده بین دو سرشماری با میزان رشد برآورد شده اگر این میزانها با هم انطباق داشته باشند پوشش سر شماری نسبتا خوب و قابل اطمینان است در غیر این صورت صحت سرشماری زیر سوال می رود</a:t>
            </a:r>
            <a:endParaRPr lang="en-US" sz="4000" dirty="0">
              <a:solidFill>
                <a:schemeClr val="tx2">
                  <a:lumMod val="95000"/>
                </a:schemeClr>
              </a:solidFill>
              <a:cs typeface="B Arabic Style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5159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28604"/>
            <a:ext cx="8229600" cy="1785950"/>
          </a:xfrm>
        </p:spPr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fa-IR" sz="2400" dirty="0" smtClean="0">
                <a:cs typeface="B Lotus" pitchFamily="2" charset="-78"/>
              </a:rPr>
              <a:t> </a:t>
            </a:r>
            <a:r>
              <a:rPr lang="fa-IR" sz="2400" dirty="0">
                <a:cs typeface="B Lotus" pitchFamily="2" charset="-78"/>
              </a:rPr>
              <a:t>لازم است ابتدا شاخص های مربوط به نسبت جنسی و سنی محاسبه گردد</a:t>
            </a:r>
            <a:endParaRPr lang="en-US" sz="2400" dirty="0">
              <a:cs typeface="B Lotus" pitchFamily="2" charset="-78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endParaRPr lang="fa-IR" dirty="0" smtClean="0"/>
          </a:p>
          <a:p>
            <a:pPr eaLnBrk="1" hangingPunct="1"/>
            <a:endParaRPr lang="fa-IR" dirty="0" smtClean="0"/>
          </a:p>
          <a:p>
            <a:pPr eaLnBrk="1" hangingPunct="1"/>
            <a:endParaRPr lang="fa-IR" dirty="0" smtClean="0"/>
          </a:p>
          <a:p>
            <a:pPr eaLnBrk="1" hangingPunct="1">
              <a:buFont typeface="Wingdings 2" panose="05020102010507070707" pitchFamily="18" charset="2"/>
              <a:buNone/>
            </a:pPr>
            <a:endParaRPr lang="fa-IR" dirty="0" smtClean="0"/>
          </a:p>
          <a:p>
            <a:pPr eaLnBrk="1" hangingPunct="1">
              <a:buFont typeface="Wingdings 2" panose="05020102010507070707" pitchFamily="18" charset="2"/>
              <a:buNone/>
            </a:pPr>
            <a:endParaRPr lang="fa-IR" dirty="0" smtClean="0"/>
          </a:p>
          <a:p>
            <a:pPr eaLnBrk="1" hangingPunct="1">
              <a:buFont typeface="Wingdings 2" panose="05020102010507070707" pitchFamily="18" charset="2"/>
              <a:buNone/>
            </a:pPr>
            <a:endParaRPr lang="fa-IR" dirty="0" smtClean="0"/>
          </a:p>
          <a:p>
            <a:pPr eaLnBrk="1" hangingPunct="1">
              <a:buFont typeface="Wingdings 2" panose="05020102010507070707" pitchFamily="18" charset="2"/>
              <a:buNone/>
            </a:pPr>
            <a:endParaRPr lang="fa-IR" dirty="0" smtClean="0"/>
          </a:p>
          <a:p>
            <a:pPr eaLnBrk="1" hangingPunct="1"/>
            <a:endParaRPr lang="fa-IR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fa-IR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6629" name="Rectangle 3"/>
          <p:cNvSpPr>
            <a:spLocks noChangeArrowheads="1"/>
          </p:cNvSpPr>
          <p:nvPr/>
        </p:nvSpPr>
        <p:spPr bwMode="auto">
          <a:xfrm>
            <a:off x="1524001" y="11964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fa-IR" sz="1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30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fa-IR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" name="Bevel 9"/>
          <p:cNvSpPr/>
          <p:nvPr/>
        </p:nvSpPr>
        <p:spPr>
          <a:xfrm>
            <a:off x="2381251" y="2714625"/>
            <a:ext cx="7286625" cy="1714500"/>
          </a:xfrm>
          <a:prstGeom prst="bevel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971820" y="3143249"/>
            <a:ext cx="5838825" cy="923925"/>
          </a:xfrm>
          <a:prstGeom prst="rect">
            <a:avLst/>
          </a:prstGeom>
          <a:noFill/>
        </p:spPr>
      </p:pic>
      <p:sp>
        <p:nvSpPr>
          <p:cNvPr id="12" name="Bevel 11"/>
          <p:cNvSpPr/>
          <p:nvPr/>
        </p:nvSpPr>
        <p:spPr>
          <a:xfrm>
            <a:off x="2381251" y="5000626"/>
            <a:ext cx="7358063" cy="1643063"/>
          </a:xfrm>
          <a:prstGeom prst="beve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rtl="0">
              <a:defRPr/>
            </a:pPr>
            <a:r>
              <a:rPr lang="fa-IR" sz="2000" b="1" dirty="0">
                <a:solidFill>
                  <a:prstClr val="black"/>
                </a:solidFill>
              </a:rPr>
              <a:t>= نسبت سنی</a:t>
            </a:r>
          </a:p>
        </p:txBody>
      </p:sp>
      <p:pic>
        <p:nvPicPr>
          <p:cNvPr id="2663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39" y="5357813"/>
            <a:ext cx="52101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163779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محاسبه نسبت سنی گرو ه سنی 19-15 ساله</a:t>
            </a:r>
            <a:endParaRPr lang="fa-I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609725"/>
            <a:ext cx="9652000" cy="4754980"/>
          </a:xfrm>
        </p:spPr>
        <p:txBody>
          <a:bodyPr/>
          <a:lstStyle/>
          <a:p>
            <a:pPr algn="just" rtl="1"/>
            <a:r>
              <a:rPr lang="fa-IR" dirty="0" smtClean="0"/>
              <a:t>مثال: یعنی اگر بخواهیم نسبت سنی گروه سنی 15 تا 19 سال را محاسبه کنیم: باید تعداد جمعیت گروه سنی 15 تا 19 را در صورت </a:t>
            </a:r>
            <a:r>
              <a:rPr lang="fa-IR" smtClean="0"/>
              <a:t>و دو </a:t>
            </a:r>
            <a:r>
              <a:rPr lang="fa-IR" dirty="0" smtClean="0"/>
              <a:t>گروه سنی 10 تا 14 سال و 20 تا 24 سال را جمع و تقسیم بر 2 بکنیم و در مخرج کسر قرار دهیم و بعد عدد بدست آمده را ضرب در 100 بکنیم.  </a:t>
            </a:r>
            <a:endParaRPr lang="fa-I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566" y="4702843"/>
            <a:ext cx="324802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48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285750"/>
            <a:ext cx="8229600" cy="3786188"/>
          </a:xfrm>
        </p:spPr>
        <p:txBody>
          <a:bodyPr/>
          <a:lstStyle/>
          <a:p>
            <a:pPr algn="r" eaLnBrk="1" hangingPunct="1">
              <a:buFont typeface="Wingdings" pitchFamily="2" charset="2"/>
              <a:buChar char="Ø"/>
              <a:defRPr/>
            </a:pPr>
            <a:r>
              <a:rPr lang="fa-IR" sz="3200" dirty="0">
                <a:solidFill>
                  <a:schemeClr val="tx1"/>
                </a:solidFill>
                <a:cs typeface="B Farnaz" pitchFamily="2" charset="-78"/>
              </a:rPr>
              <a:t>همه کشور هابا این واقعیت که سر شماری های جمعیت با کم شماری و بیش شماری رو به رو است و امکان خطا در برخی مراحل  آن وجود دارد مواجه هستند.</a:t>
            </a:r>
            <a:endParaRPr lang="en-US" sz="3200" dirty="0">
              <a:cs typeface="B Farnaz" pitchFamily="2" charset="-78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981200" y="3714751"/>
            <a:ext cx="8229600" cy="241617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fa-IR" smtClean="0">
                <a:cs typeface="B Farnaz" panose="00000400000000000000" pitchFamily="2" charset="-78"/>
              </a:rPr>
              <a:t>داده های سر شماری یکی از منابع اصلی و حساس اطلاعات جمعیتی هر کشور به حساب می آیند.</a:t>
            </a:r>
            <a:endParaRPr lang="en-US" smtClean="0">
              <a:cs typeface="B Farnaz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6418075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238500" y="274639"/>
            <a:ext cx="6357938" cy="1011237"/>
          </a:xfrm>
        </p:spPr>
        <p:txBody>
          <a:bodyPr/>
          <a:lstStyle/>
          <a:p>
            <a:pPr>
              <a:defRPr/>
            </a:pPr>
            <a:r>
              <a:rPr lang="fa-IR" smtClean="0"/>
              <a:t>خطاهای آماری جمعیتی</a:t>
            </a:r>
            <a:endParaRPr lang="en-US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3048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rved Up Ribbon 5"/>
          <p:cNvSpPr/>
          <p:nvPr/>
        </p:nvSpPr>
        <p:spPr>
          <a:xfrm>
            <a:off x="2595564" y="357188"/>
            <a:ext cx="6929437" cy="1071562"/>
          </a:xfrm>
          <a:prstGeom prst="ellipseRibbon2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fa-IR" sz="3200" b="1" dirty="0">
                <a:solidFill>
                  <a:prstClr val="white"/>
                </a:solidFill>
              </a:rPr>
              <a:t>خطاهای آماری جمعیتی</a:t>
            </a:r>
            <a:endParaRPr lang="en-US" sz="32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41117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809720" y="1357298"/>
          <a:ext cx="8401080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loud Callout 9"/>
          <p:cNvSpPr/>
          <p:nvPr/>
        </p:nvSpPr>
        <p:spPr>
          <a:xfrm>
            <a:off x="1727200" y="-42863"/>
            <a:ext cx="2071688" cy="1643063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fa-IR" sz="2800" dirty="0">
                <a:solidFill>
                  <a:prstClr val="black"/>
                </a:solidFill>
                <a:cs typeface="Aram" pitchFamily="2" charset="-78"/>
              </a:rPr>
              <a:t>اشتباهات پوششی</a:t>
            </a:r>
            <a:endParaRPr lang="en-US" sz="2800" dirty="0">
              <a:solidFill>
                <a:prstClr val="black"/>
              </a:solidFill>
              <a:cs typeface="Aram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3766133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642918"/>
          <a:ext cx="8229600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Wave 5"/>
          <p:cNvSpPr/>
          <p:nvPr/>
        </p:nvSpPr>
        <p:spPr>
          <a:xfrm>
            <a:off x="3381375" y="5072063"/>
            <a:ext cx="5500688" cy="1428750"/>
          </a:xfrm>
          <a:prstGeom prst="wave">
            <a:avLst/>
          </a:prstGeom>
          <a:solidFill>
            <a:srgbClr val="E8F9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rtl="0">
              <a:defRPr/>
            </a:pPr>
            <a:r>
              <a:rPr lang="fa-IR" b="1" dirty="0">
                <a:solidFill>
                  <a:srgbClr val="FA8D3D">
                    <a:lumMod val="50000"/>
                  </a:srgbClr>
                </a:solidFill>
                <a:cs typeface="B Esfehan" pitchFamily="2" charset="-78"/>
              </a:rPr>
              <a:t>گاهی ممکن است اشتباه در گزارش و طبقه بندی در یک گروه سنی خاص همزمان اتفاق بیفتد</a:t>
            </a:r>
            <a:r>
              <a:rPr lang="fa-IR" dirty="0">
                <a:solidFill>
                  <a:prstClr val="white"/>
                </a:solidFill>
              </a:rPr>
              <a:t> 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781236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1881158" y="642919"/>
          <a:ext cx="8229600" cy="5411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Wave 10"/>
          <p:cNvSpPr/>
          <p:nvPr/>
        </p:nvSpPr>
        <p:spPr>
          <a:xfrm>
            <a:off x="3667125" y="1"/>
            <a:ext cx="6072188" cy="2428875"/>
          </a:xfrm>
          <a:prstGeom prst="wave">
            <a:avLst>
              <a:gd name="adj1" fmla="val 6564"/>
              <a:gd name="adj2" fmla="val -100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a-IR" dirty="0">
                <a:solidFill>
                  <a:prstClr val="white"/>
                </a:solidFill>
              </a:rPr>
              <a:t>1-معادله متوازن</a:t>
            </a:r>
            <a:r>
              <a:rPr lang="fa-IR" sz="1600" dirty="0">
                <a:solidFill>
                  <a:prstClr val="white"/>
                </a:solidFill>
              </a:rPr>
              <a:t/>
            </a:r>
            <a:br>
              <a:rPr lang="fa-IR" sz="1600" dirty="0">
                <a:solidFill>
                  <a:prstClr val="white"/>
                </a:solidFill>
              </a:rPr>
            </a:br>
            <a:r>
              <a:rPr lang="fa-IR" sz="1600" dirty="0">
                <a:solidFill>
                  <a:prstClr val="white"/>
                </a:solidFill>
              </a:rPr>
              <a:t>2-استفاده از روش مقایسه میزان رشد جمعیت</a:t>
            </a:r>
            <a:br>
              <a:rPr lang="fa-IR" sz="1600" dirty="0">
                <a:solidFill>
                  <a:prstClr val="white"/>
                </a:solidFill>
              </a:rPr>
            </a:br>
            <a:r>
              <a:rPr lang="fa-IR" sz="1600" dirty="0">
                <a:solidFill>
                  <a:prstClr val="white"/>
                </a:solidFill>
              </a:rPr>
              <a:t>3-روش نسبت جنسی </a:t>
            </a:r>
            <a:br>
              <a:rPr lang="fa-IR" sz="1600" dirty="0">
                <a:solidFill>
                  <a:prstClr val="white"/>
                </a:solidFill>
              </a:rPr>
            </a:br>
            <a:r>
              <a:rPr lang="fa-IR" sz="1600" dirty="0">
                <a:solidFill>
                  <a:prstClr val="white"/>
                </a:solidFill>
              </a:rPr>
              <a:t>4-روش نسبت سنی</a:t>
            </a:r>
            <a:br>
              <a:rPr lang="fa-IR" sz="1600" dirty="0">
                <a:solidFill>
                  <a:prstClr val="white"/>
                </a:solidFill>
              </a:rPr>
            </a:br>
            <a:r>
              <a:rPr lang="fa-IR" sz="1600" dirty="0">
                <a:solidFill>
                  <a:prstClr val="white"/>
                </a:solidFill>
              </a:rPr>
              <a:t>5-روش نسبت بازماندگی </a:t>
            </a:r>
            <a:br>
              <a:rPr lang="fa-IR" sz="1600" dirty="0">
                <a:solidFill>
                  <a:prstClr val="white"/>
                </a:solidFill>
              </a:rPr>
            </a:br>
            <a:r>
              <a:rPr lang="fa-IR" sz="1600" dirty="0">
                <a:solidFill>
                  <a:prstClr val="white"/>
                </a:solidFill>
              </a:rPr>
              <a:t>6-شاخص ویپل </a:t>
            </a:r>
            <a:br>
              <a:rPr lang="fa-IR" sz="1600" dirty="0">
                <a:solidFill>
                  <a:prstClr val="white"/>
                </a:solidFill>
              </a:rPr>
            </a:br>
            <a:r>
              <a:rPr lang="fa-IR" sz="1600" dirty="0">
                <a:solidFill>
                  <a:prstClr val="white"/>
                </a:solidFill>
              </a:rPr>
              <a:t>7-شاخص مایرز</a:t>
            </a:r>
            <a:br>
              <a:rPr lang="fa-IR" sz="1600" dirty="0">
                <a:solidFill>
                  <a:prstClr val="white"/>
                </a:solidFill>
              </a:rPr>
            </a:br>
            <a:r>
              <a:rPr lang="fa-IR" sz="1600" dirty="0">
                <a:solidFill>
                  <a:prstClr val="white"/>
                </a:solidFill>
              </a:rPr>
              <a:t>8-شاخص ارقام ترکیبی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3" name="Wave 12"/>
          <p:cNvSpPr/>
          <p:nvPr/>
        </p:nvSpPr>
        <p:spPr>
          <a:xfrm>
            <a:off x="3524250" y="4857750"/>
            <a:ext cx="5786438" cy="1785938"/>
          </a:xfrm>
          <a:prstGeom prst="wave">
            <a:avLst>
              <a:gd name="adj1" fmla="val 12500"/>
              <a:gd name="adj2" fmla="val -100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rtl="0">
              <a:defRPr/>
            </a:pPr>
            <a:endParaRPr lang="fa-IR" dirty="0">
              <a:solidFill>
                <a:prstClr val="white"/>
              </a:solidFill>
            </a:endParaRPr>
          </a:p>
          <a:p>
            <a:pPr rtl="0">
              <a:defRPr/>
            </a:pPr>
            <a:endParaRPr lang="fa-IR" dirty="0">
              <a:solidFill>
                <a:prstClr val="white"/>
              </a:solidFill>
            </a:endParaRPr>
          </a:p>
          <a:p>
            <a:pPr rtl="0">
              <a:defRPr/>
            </a:pPr>
            <a:r>
              <a:rPr lang="fa-IR" dirty="0">
                <a:solidFill>
                  <a:prstClr val="white"/>
                </a:solidFill>
              </a:rPr>
              <a:t>مقایسه دو سر شماری</a:t>
            </a:r>
          </a:p>
          <a:p>
            <a:pPr rtl="0">
              <a:defRPr/>
            </a:pPr>
            <a:r>
              <a:rPr lang="fa-IR" dirty="0">
                <a:solidFill>
                  <a:srgbClr val="003300"/>
                </a:solidFill>
                <a:cs typeface="B Davat" pitchFamily="2" charset="-78"/>
              </a:rPr>
              <a:t>روش مستقیم ارزیابی سرشماری را آمارگیری نمونه ای بعد از سرشماری می نامند و با علامت </a:t>
            </a:r>
          </a:p>
          <a:p>
            <a:pPr rtl="0">
              <a:defRPr/>
            </a:pPr>
            <a:r>
              <a:rPr lang="fa-IR" dirty="0">
                <a:solidFill>
                  <a:srgbClr val="003300"/>
                </a:solidFill>
                <a:cs typeface="B Davat" pitchFamily="2" charset="-78"/>
              </a:rPr>
              <a:t> شناخته می شود</a:t>
            </a:r>
            <a:r>
              <a:rPr lang="en-US" dirty="0">
                <a:solidFill>
                  <a:srgbClr val="003300"/>
                </a:solidFill>
              </a:rPr>
              <a:t>P.E.S</a:t>
            </a:r>
            <a:endParaRPr lang="fa-IR" dirty="0">
              <a:solidFill>
                <a:srgbClr val="003300"/>
              </a:solidFill>
            </a:endParaRPr>
          </a:p>
          <a:p>
            <a:pPr rtl="0">
              <a:defRPr/>
            </a:pPr>
            <a:endParaRPr lang="en-US" dirty="0">
              <a:solidFill>
                <a:srgbClr val="003300"/>
              </a:solidFill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5274" y="27271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08350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5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14314"/>
            <a:ext cx="7772400" cy="1285875"/>
          </a:xfrm>
        </p:spPr>
        <p:txBody>
          <a:bodyPr rtlCol="1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a-IR" dirty="0" smtClean="0"/>
              <a:t>معادله متوازن</a:t>
            </a:r>
            <a:br>
              <a:rPr lang="fa-IR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6812" y="1214438"/>
            <a:ext cx="9501188" cy="5429250"/>
          </a:xfrm>
        </p:spPr>
        <p:txBody>
          <a:bodyPr rtlCol="1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a-IR" sz="2400" dirty="0">
                <a:solidFill>
                  <a:schemeClr val="tx1">
                    <a:lumMod val="95000"/>
                    <a:lumOff val="5000"/>
                  </a:schemeClr>
                </a:solidFill>
                <a:cs typeface="B Lotus" pitchFamily="2" charset="-78"/>
              </a:rPr>
              <a:t>یکی از روش های غیر مستقیم ارزیابی داده های جمعیتی روش      می باشد:</a:t>
            </a:r>
          </a:p>
          <a:p>
            <a:pPr fontAlgn="auto">
              <a:spcAft>
                <a:spcPts val="0"/>
              </a:spcAft>
              <a:defRPr/>
            </a:pPr>
            <a:endParaRPr lang="fa-IR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fa-I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)1</a:t>
            </a:r>
          </a:p>
          <a:p>
            <a:pPr fontAlgn="auto">
              <a:spcAft>
                <a:spcPts val="0"/>
              </a:spcAft>
              <a:defRPr/>
            </a:pPr>
            <a:endParaRPr lang="fa-IR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fa-IR" sz="2400" dirty="0">
                <a:solidFill>
                  <a:schemeClr val="tx1">
                    <a:lumMod val="95000"/>
                    <a:lumOff val="5000"/>
                  </a:schemeClr>
                </a:solidFill>
                <a:cs typeface="B Lotus" pitchFamily="2" charset="-78"/>
              </a:rPr>
              <a:t>و جهت محاسبه جمعیت سرشماری دوم از رابطه زیر محاسبه می شود:</a:t>
            </a:r>
          </a:p>
          <a:p>
            <a:pPr fontAlgn="auto">
              <a:spcAft>
                <a:spcPts val="0"/>
              </a:spcAft>
              <a:defRPr/>
            </a:pPr>
            <a:endParaRPr lang="fa-IR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fa-IR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fa-IR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fa-IR" sz="2400" dirty="0">
                <a:solidFill>
                  <a:schemeClr val="tx1">
                    <a:lumMod val="95000"/>
                    <a:lumOff val="5000"/>
                  </a:schemeClr>
                </a:solidFill>
                <a:cs typeface="B Lotus" pitchFamily="2" charset="-78"/>
              </a:rPr>
              <a:t>و از آنجا با جایگذاری ساده رابطه 3 به دست می آید:</a:t>
            </a:r>
          </a:p>
          <a:p>
            <a:pPr fontAlgn="auto">
              <a:spcAft>
                <a:spcPts val="0"/>
              </a:spcAft>
              <a:defRPr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340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fa-IR" sz="180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341" name="Rectangle 3"/>
          <p:cNvSpPr>
            <a:spLocks noChangeArrowheads="1"/>
          </p:cNvSpPr>
          <p:nvPr/>
        </p:nvSpPr>
        <p:spPr bwMode="auto">
          <a:xfrm>
            <a:off x="1524001" y="6916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fa-IR" sz="1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fa-IR" sz="180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343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8" y="2428876"/>
            <a:ext cx="23622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Rectangle 6"/>
          <p:cNvSpPr>
            <a:spLocks noChangeArrowheads="1"/>
          </p:cNvSpPr>
          <p:nvPr/>
        </p:nvSpPr>
        <p:spPr bwMode="auto">
          <a:xfrm>
            <a:off x="1524001" y="11202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fa-IR" sz="1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5" name="Rectangle 8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fa-IR" sz="180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346" name="Rectangle 9"/>
          <p:cNvSpPr>
            <a:spLocks noChangeArrowheads="1"/>
          </p:cNvSpPr>
          <p:nvPr/>
        </p:nvSpPr>
        <p:spPr bwMode="auto">
          <a:xfrm>
            <a:off x="1524001" y="11202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fa-IR" sz="1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fa-IR" sz="180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1524001" y="11202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fa-IR" sz="1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Down Ribbon 17"/>
          <p:cNvSpPr/>
          <p:nvPr/>
        </p:nvSpPr>
        <p:spPr>
          <a:xfrm>
            <a:off x="3024189" y="214314"/>
            <a:ext cx="6143625" cy="1000125"/>
          </a:xfrm>
          <a:prstGeom prst="ribb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fa-IR" sz="3200" b="1" dirty="0">
                <a:solidFill>
                  <a:srgbClr val="AC66BB">
                    <a:lumMod val="75000"/>
                  </a:srgbClr>
                </a:solidFill>
                <a:latin typeface="Adobe Caslon Pro" pitchFamily="18" charset="0"/>
                <a:cs typeface="B Titr" pitchFamily="2" charset="-78"/>
              </a:rPr>
              <a:t>معادله متوازن</a:t>
            </a:r>
            <a:endParaRPr lang="en-US" sz="3200" b="1" dirty="0">
              <a:solidFill>
                <a:srgbClr val="AC66BB">
                  <a:lumMod val="75000"/>
                </a:srgbClr>
              </a:solidFill>
              <a:latin typeface="Adobe Caslon Pro" pitchFamily="18" charset="0"/>
              <a:cs typeface="B Titr" pitchFamily="2" charset="-78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524250" y="1785938"/>
            <a:ext cx="5143500" cy="1143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4351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88" y="2000251"/>
            <a:ext cx="23622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3810001" y="3500438"/>
            <a:ext cx="4714875" cy="107156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4353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1" y="3643314"/>
            <a:ext cx="29813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4167189" y="5357814"/>
            <a:ext cx="4071937" cy="100012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4355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5572126"/>
            <a:ext cx="37909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6" name="Rectangle 1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fa-IR" sz="180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357" name="Picture 1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1" y="1243013"/>
            <a:ext cx="4286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Curved Left Arrow 27"/>
          <p:cNvSpPr/>
          <p:nvPr/>
        </p:nvSpPr>
        <p:spPr>
          <a:xfrm>
            <a:off x="8810625" y="2214564"/>
            <a:ext cx="857250" cy="2143125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Curved Right Arrow 28"/>
          <p:cNvSpPr/>
          <p:nvPr/>
        </p:nvSpPr>
        <p:spPr>
          <a:xfrm>
            <a:off x="2952751" y="4000501"/>
            <a:ext cx="714375" cy="1928813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861817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ctrTitle"/>
          </p:nvPr>
        </p:nvSpPr>
        <p:spPr>
          <a:xfrm>
            <a:off x="2166938" y="2071689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fa-IR" sz="2400">
                <a:cs typeface="B Kamran" pitchFamily="2" charset="-78"/>
              </a:rPr>
              <a:t>در سرشماری دوم جمعیت مساوی است:</a:t>
            </a:r>
            <a:endParaRPr lang="en-US" sz="2400">
              <a:cs typeface="B Elham" pitchFamily="2" charset="-78"/>
            </a:endParaRP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4878389" y="3540126"/>
            <a:ext cx="5114925" cy="1101725"/>
          </a:xfrm>
        </p:spPr>
        <p:txBody>
          <a:bodyPr/>
          <a:lstStyle/>
          <a:p>
            <a:endParaRPr lang="fa-IR" smtClean="0"/>
          </a:p>
          <a:p>
            <a:endParaRPr lang="fa-IR" smtClean="0"/>
          </a:p>
          <a:p>
            <a:endParaRPr lang="fa-IR" smtClean="0"/>
          </a:p>
          <a:p>
            <a:endParaRPr lang="en-US" smtClean="0"/>
          </a:p>
        </p:txBody>
      </p:sp>
      <p:sp>
        <p:nvSpPr>
          <p:cNvPr id="4" name="Cloud Callout 3"/>
          <p:cNvSpPr/>
          <p:nvPr/>
        </p:nvSpPr>
        <p:spPr>
          <a:xfrm>
            <a:off x="2952750" y="0"/>
            <a:ext cx="5143500" cy="2071688"/>
          </a:xfrm>
          <a:prstGeom prst="cloudCallout">
            <a:avLst/>
          </a:prstGeom>
          <a:solidFill>
            <a:srgbClr val="42F8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fa-IR" dirty="0">
                <a:solidFill>
                  <a:prstClr val="black"/>
                </a:solidFill>
                <a:cs typeface="B Elham" pitchFamily="2" charset="-78"/>
              </a:rPr>
              <a:t>در صورتی که جمعیت بسته نباشد با تاثیر دادن عامل مهاجرت معادله صفحه بعد قابل محاسبه است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Dodecagon 5"/>
          <p:cNvSpPr/>
          <p:nvPr/>
        </p:nvSpPr>
        <p:spPr>
          <a:xfrm>
            <a:off x="2666976" y="2428868"/>
            <a:ext cx="6357982" cy="714380"/>
          </a:xfrm>
          <a:prstGeom prst="dodecagon">
            <a:avLst/>
          </a:prstGeom>
          <a:solidFill>
            <a:srgbClr val="FFFF0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Dodecagon 6"/>
          <p:cNvSpPr/>
          <p:nvPr/>
        </p:nvSpPr>
        <p:spPr>
          <a:xfrm>
            <a:off x="2738414" y="4071942"/>
            <a:ext cx="6429420" cy="714380"/>
          </a:xfrm>
          <a:prstGeom prst="dodecagon">
            <a:avLst/>
          </a:prstGeom>
          <a:solidFill>
            <a:srgbClr val="7030A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Dodecagon 7"/>
          <p:cNvSpPr/>
          <p:nvPr/>
        </p:nvSpPr>
        <p:spPr>
          <a:xfrm>
            <a:off x="2809852" y="5643578"/>
            <a:ext cx="6429420" cy="642942"/>
          </a:xfrm>
          <a:prstGeom prst="dodecagon">
            <a:avLst/>
          </a:prstGeom>
          <a:solidFill>
            <a:srgbClr val="00B0F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37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fa-IR" sz="180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37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2571751"/>
            <a:ext cx="33337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6" y="4071939"/>
            <a:ext cx="29813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7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fa-IR" sz="180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378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8" y="5715001"/>
            <a:ext cx="51435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9" name="Rectangle 6"/>
          <p:cNvSpPr>
            <a:spLocks noChangeArrowheads="1"/>
          </p:cNvSpPr>
          <p:nvPr/>
        </p:nvSpPr>
        <p:spPr bwMode="auto">
          <a:xfrm>
            <a:off x="5667376" y="3286126"/>
            <a:ext cx="3846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a-IR" sz="2400" b="1">
                <a:solidFill>
                  <a:prstClr val="black"/>
                </a:solidFill>
                <a:latin typeface="Calibri" panose="020F0502020204030204" pitchFamily="34" charset="0"/>
                <a:cs typeface="B Kamran" panose="00000400000000000000" pitchFamily="2" charset="-78"/>
              </a:rPr>
              <a:t>در سرشماری دوم جمعیت مساوی است:</a:t>
            </a:r>
            <a:endParaRPr lang="en-US" sz="2400" b="1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urved Left Arrow 18"/>
          <p:cNvSpPr/>
          <p:nvPr/>
        </p:nvSpPr>
        <p:spPr>
          <a:xfrm>
            <a:off x="9310689" y="2786064"/>
            <a:ext cx="642937" cy="1785937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Curved Right Arrow 19"/>
          <p:cNvSpPr/>
          <p:nvPr/>
        </p:nvSpPr>
        <p:spPr>
          <a:xfrm>
            <a:off x="2024064" y="4500563"/>
            <a:ext cx="642937" cy="1714500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37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ctrTitle"/>
          </p:nvPr>
        </p:nvSpPr>
        <p:spPr>
          <a:xfrm>
            <a:off x="2595564" y="1357314"/>
            <a:ext cx="7386637" cy="2243137"/>
          </a:xfrm>
        </p:spPr>
        <p:txBody>
          <a:bodyPr/>
          <a:lstStyle/>
          <a:p>
            <a:pPr>
              <a:defRPr/>
            </a:pPr>
            <a:r>
              <a:rPr lang="fa-IR" sz="2800">
                <a:cs typeface="B Kamran" pitchFamily="2" charset="-78"/>
              </a:rPr>
              <a:t/>
            </a:r>
            <a:br>
              <a:rPr lang="fa-IR" sz="2800">
                <a:cs typeface="B Kamran" pitchFamily="2" charset="-78"/>
              </a:rPr>
            </a:br>
            <a:r>
              <a:rPr lang="fa-IR" sz="2400">
                <a:cs typeface="B Lotus" pitchFamily="2" charset="-78"/>
              </a:rPr>
              <a:t>درصورتی که دو سرشماری با فاصله   وجود داشته باشد رشد جمعیت به صورت زیر قابل محاسبه است</a:t>
            </a:r>
            <a:endParaRPr lang="en-US" sz="2400">
              <a:cs typeface="B Lotus" pitchFamily="2" charset="-78"/>
            </a:endParaRPr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fa-IR" sz="180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fa-IR" sz="180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2214563"/>
            <a:ext cx="200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fa-IR" sz="180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391" name="Rectangle 8"/>
          <p:cNvSpPr>
            <a:spLocks noChangeArrowheads="1"/>
          </p:cNvSpPr>
          <p:nvPr/>
        </p:nvSpPr>
        <p:spPr bwMode="auto">
          <a:xfrm>
            <a:off x="1524000" y="-184666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fa-IR" sz="180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Down Ribbon 22"/>
          <p:cNvSpPr/>
          <p:nvPr/>
        </p:nvSpPr>
        <p:spPr>
          <a:xfrm>
            <a:off x="2595563" y="357188"/>
            <a:ext cx="7072312" cy="1357312"/>
          </a:xfrm>
          <a:prstGeom prst="ribb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fa-IR" b="1" dirty="0">
                <a:solidFill>
                  <a:prstClr val="white"/>
                </a:solidFill>
                <a:cs typeface="B Titr" pitchFamily="2" charset="-78"/>
              </a:rPr>
              <a:t>استفاده از  روش مقایسه میزان رشد جمعیت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12-Point Star 23"/>
          <p:cNvSpPr/>
          <p:nvPr/>
        </p:nvSpPr>
        <p:spPr>
          <a:xfrm>
            <a:off x="2024063" y="2643189"/>
            <a:ext cx="3643312" cy="3286125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12-Point Star 24"/>
          <p:cNvSpPr/>
          <p:nvPr/>
        </p:nvSpPr>
        <p:spPr>
          <a:xfrm>
            <a:off x="6953250" y="3643314"/>
            <a:ext cx="3714750" cy="3214687"/>
          </a:xfrm>
          <a:prstGeom prst="star12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dirty="0">
              <a:solidFill>
                <a:srgbClr val="DE6C36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16395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4" y="4000501"/>
            <a:ext cx="33623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286251"/>
            <a:ext cx="29146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Striped Right Arrow 29"/>
          <p:cNvSpPr/>
          <p:nvPr/>
        </p:nvSpPr>
        <p:spPr>
          <a:xfrm rot="1336517">
            <a:off x="5753100" y="4743450"/>
            <a:ext cx="1181100" cy="450850"/>
          </a:xfrm>
          <a:prstGeom prst="stripedRightArrow">
            <a:avLst>
              <a:gd name="adj1" fmla="val 56331"/>
              <a:gd name="adj2" fmla="val 4802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2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2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503</Words>
  <Application>Microsoft Office PowerPoint</Application>
  <PresentationFormat>Widescreen</PresentationFormat>
  <Paragraphs>73</Paragraphs>
  <Slides>12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34" baseType="lpstr">
      <vt:lpstr>Adobe Caslon Pro</vt:lpstr>
      <vt:lpstr>AngsanaUPC</vt:lpstr>
      <vt:lpstr>Aram</vt:lpstr>
      <vt:lpstr>Arial</vt:lpstr>
      <vt:lpstr>Arial Narrow</vt:lpstr>
      <vt:lpstr>B Arabic Style</vt:lpstr>
      <vt:lpstr>B Davat</vt:lpstr>
      <vt:lpstr>B Elham</vt:lpstr>
      <vt:lpstr>B Esfehan</vt:lpstr>
      <vt:lpstr>B Farnaz</vt:lpstr>
      <vt:lpstr>B Kamran</vt:lpstr>
      <vt:lpstr>B Lotus</vt:lpstr>
      <vt:lpstr>B Nazanin</vt:lpstr>
      <vt:lpstr>B Titr</vt:lpstr>
      <vt:lpstr>Calibri</vt:lpstr>
      <vt:lpstr>Pali Charter SmCps Cond</vt:lpstr>
      <vt:lpstr>Tahoma</vt:lpstr>
      <vt:lpstr>Trebuchet MS</vt:lpstr>
      <vt:lpstr>Wingdings</vt:lpstr>
      <vt:lpstr>Wingdings 2</vt:lpstr>
      <vt:lpstr>Opulent</vt:lpstr>
      <vt:lpstr>1_Opulent</vt:lpstr>
      <vt:lpstr>PowerPoint Presentation</vt:lpstr>
      <vt:lpstr>همه کشور هابا این واقعیت که سر شماری های جمعیت با کم شماری و بیش شماری رو به رو است و امکان خطا در برخی مراحل  آن وجود دارد مواجه هستند.</vt:lpstr>
      <vt:lpstr>خطاهای آماری جمعیتی</vt:lpstr>
      <vt:lpstr>PowerPoint Presentation</vt:lpstr>
      <vt:lpstr>PowerPoint Presentation</vt:lpstr>
      <vt:lpstr>PowerPoint Presentation</vt:lpstr>
      <vt:lpstr>معادله متوازن </vt:lpstr>
      <vt:lpstr>در سرشماری دوم جمعیت مساوی است:</vt:lpstr>
      <vt:lpstr> درصورتی که دو سرشماری با فاصله   وجود داشته باشد رشد جمعیت به صورت زیر قابل محاسبه است</vt:lpstr>
      <vt:lpstr>PowerPoint Presentation</vt:lpstr>
      <vt:lpstr> لازم است ابتدا شاخص های مربوط به نسبت جنسی و سنی محاسبه گردد</vt:lpstr>
      <vt:lpstr>محاسبه نسبت سنی گرو ه سنی 19-15 ساله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7</cp:revision>
  <dcterms:created xsi:type="dcterms:W3CDTF">2020-03-06T07:55:30Z</dcterms:created>
  <dcterms:modified xsi:type="dcterms:W3CDTF">2020-03-06T15:29:05Z</dcterms:modified>
</cp:coreProperties>
</file>